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Lato" panose="020F0502020204030203" pitchFamily="34" charset="0"/>
      <p:regular r:id="rId23"/>
      <p:bold r:id="rId24"/>
      <p:italic r:id="rId25"/>
      <p:boldItalic r:id="rId26"/>
    </p:embeddedFont>
    <p:embeddedFont>
      <p:font typeface="Lato Light" panose="020F0502020204030203" pitchFamily="34" charset="0"/>
      <p:regular r:id="rId27"/>
      <p:italic r:id="rId28"/>
    </p:embeddedFont>
    <p:embeddedFont>
      <p:font typeface="Manrope" pitchFamily="2" charset="0"/>
      <p:regular r:id="rId29"/>
      <p:bold r:id="rId30"/>
    </p:embeddedFont>
    <p:embeddedFont>
      <p:font typeface="Nunito Light" panose="020F0302020204030204" pitchFamily="34" charset="0"/>
      <p:regular r:id="rId31"/>
      <p: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jZAN95md6COHqYIcZur4FpkcoJH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0"/>
  </p:normalViewPr>
  <p:slideViewPr>
    <p:cSldViewPr snapToGrid="0">
      <p:cViewPr varScale="1">
        <p:scale>
          <a:sx n="142" d="100"/>
          <a:sy n="142" d="100"/>
        </p:scale>
        <p:origin x="7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viewProps" Target="viewProp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4" name="Google Shape;48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just" rtl="0">
              <a:lnSpc>
                <a:spcPct val="100000"/>
              </a:lnSpc>
              <a:spcBef>
                <a:spcPts val="0"/>
              </a:spcBef>
              <a:spcAft>
                <a:spcPts val="0"/>
              </a:spcAft>
              <a:buSzPts val="1100"/>
              <a:buNone/>
            </a:pPr>
            <a:r>
              <a:rPr lang="en" b="1" i="0">
                <a:solidFill>
                  <a:schemeClr val="dk1"/>
                </a:solidFill>
              </a:rPr>
              <a:t>CNNs </a:t>
            </a:r>
            <a:r>
              <a:rPr lang="en" b="0" i="0">
                <a:solidFill>
                  <a:schemeClr val="dk1"/>
                </a:solidFill>
                <a:latin typeface="Arial"/>
                <a:ea typeface="Arial"/>
                <a:cs typeface="Arial"/>
                <a:sym typeface="Arial"/>
              </a:rPr>
              <a:t>excel at processing visual data and capturing patterns.</a:t>
            </a:r>
            <a:endParaRPr b="0" i="0">
              <a:solidFill>
                <a:schemeClr val="dk1"/>
              </a:solidFill>
              <a:latin typeface="Arial"/>
              <a:ea typeface="Arial"/>
              <a:cs typeface="Arial"/>
              <a:sym typeface="Arial"/>
            </a:endParaRPr>
          </a:p>
          <a:p>
            <a:pPr marL="158750" lvl="0" indent="0" algn="just" rtl="0">
              <a:lnSpc>
                <a:spcPct val="100000"/>
              </a:lnSpc>
              <a:spcBef>
                <a:spcPts val="0"/>
              </a:spcBef>
              <a:spcAft>
                <a:spcPts val="0"/>
              </a:spcAft>
              <a:buSzPts val="1100"/>
              <a:buNone/>
            </a:pPr>
            <a:r>
              <a:rPr lang="en" b="0" i="0">
                <a:solidFill>
                  <a:schemeClr val="dk1"/>
                </a:solidFill>
                <a:latin typeface="Arial"/>
                <a:ea typeface="Arial"/>
                <a:cs typeface="Arial"/>
                <a:sym typeface="Arial"/>
              </a:rPr>
              <a:t>Therefore we decided to </a:t>
            </a:r>
            <a:r>
              <a:rPr lang="en" b="1" i="0">
                <a:solidFill>
                  <a:schemeClr val="dk1"/>
                </a:solidFill>
              </a:rPr>
              <a:t>develop a custom model based on ConvNet </a:t>
            </a:r>
            <a:endParaRPr b="1">
              <a:solidFill>
                <a:schemeClr val="dk1"/>
              </a:solidFill>
            </a:endParaRPr>
          </a:p>
          <a:p>
            <a:pPr marL="158750" lvl="0" indent="0" algn="just" rtl="0">
              <a:lnSpc>
                <a:spcPct val="100000"/>
              </a:lnSpc>
              <a:spcBef>
                <a:spcPts val="0"/>
              </a:spcBef>
              <a:spcAft>
                <a:spcPts val="0"/>
              </a:spcAft>
              <a:buSzPts val="1100"/>
              <a:buNone/>
            </a:pPr>
            <a:endParaRPr>
              <a:solidFill>
                <a:schemeClr val="dk1"/>
              </a:solidFill>
            </a:endParaRPr>
          </a:p>
          <a:p>
            <a:pPr marL="158750" lvl="0" indent="0" algn="just" rtl="0">
              <a:lnSpc>
                <a:spcPct val="100000"/>
              </a:lnSpc>
              <a:spcBef>
                <a:spcPts val="0"/>
              </a:spcBef>
              <a:spcAft>
                <a:spcPts val="0"/>
              </a:spcAft>
              <a:buSzPts val="1100"/>
              <a:buNone/>
            </a:pPr>
            <a:r>
              <a:rPr lang="en" b="0" i="0">
                <a:solidFill>
                  <a:schemeClr val="dk1"/>
                </a:solidFill>
                <a:latin typeface="Arial"/>
                <a:ea typeface="Arial"/>
                <a:cs typeface="Arial"/>
                <a:sym typeface="Arial"/>
              </a:rPr>
              <a:t>We opt for multiple convolutional and max-pooling layers for feature extraction and dimensionality reduction, concluding with a fully connected layer for classification.</a:t>
            </a:r>
            <a:endParaRPr b="0" i="0">
              <a:solidFill>
                <a:schemeClr val="dk1"/>
              </a:solidFill>
              <a:latin typeface="Arial"/>
              <a:ea typeface="Arial"/>
              <a:cs typeface="Arial"/>
              <a:sym typeface="Arial"/>
            </a:endParaRPr>
          </a:p>
          <a:p>
            <a:pPr marL="158750" marR="0" lvl="0" indent="0" algn="just" rtl="0">
              <a:lnSpc>
                <a:spcPct val="100000"/>
              </a:lnSpc>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H</a:t>
            </a:r>
            <a:r>
              <a:rPr lang="en" b="0">
                <a:solidFill>
                  <a:schemeClr val="dk1"/>
                </a:solidFill>
                <a:latin typeface="Roboto"/>
                <a:ea typeface="Roboto"/>
                <a:cs typeface="Roboto"/>
                <a:sym typeface="Roboto"/>
              </a:rPr>
              <a:t>yperparameters </a:t>
            </a:r>
            <a:r>
              <a:rPr lang="en">
                <a:solidFill>
                  <a:schemeClr val="dk1"/>
                </a:solidFill>
                <a:latin typeface="Roboto"/>
                <a:ea typeface="Roboto"/>
                <a:cs typeface="Roboto"/>
                <a:sym typeface="Roboto"/>
              </a:rPr>
              <a:t>were defined like</a:t>
            </a:r>
            <a:r>
              <a:rPr lang="en" b="0">
                <a:solidFill>
                  <a:schemeClr val="dk1"/>
                </a:solidFill>
                <a:latin typeface="Roboto"/>
                <a:ea typeface="Roboto"/>
                <a:cs typeface="Roboto"/>
                <a:sym typeface="Roboto"/>
              </a:rPr>
              <a:t> training </a:t>
            </a:r>
            <a:r>
              <a:rPr lang="en">
                <a:solidFill>
                  <a:schemeClr val="dk1"/>
                </a:solidFill>
                <a:latin typeface="Roboto"/>
                <a:ea typeface="Roboto"/>
                <a:cs typeface="Roboto"/>
                <a:sym typeface="Roboto"/>
              </a:rPr>
              <a:t>for</a:t>
            </a:r>
            <a:r>
              <a:rPr lang="en" b="0">
                <a:solidFill>
                  <a:schemeClr val="dk1"/>
                </a:solidFill>
                <a:latin typeface="Roboto"/>
                <a:ea typeface="Roboto"/>
                <a:cs typeface="Roboto"/>
                <a:sym typeface="Roboto"/>
              </a:rPr>
              <a:t> 30 epochs, with an early stopping</a:t>
            </a:r>
            <a:r>
              <a:rPr lang="en">
                <a:solidFill>
                  <a:schemeClr val="dk1"/>
                </a:solidFill>
                <a:latin typeface="Roboto"/>
                <a:ea typeface="Roboto"/>
                <a:cs typeface="Roboto"/>
                <a:sym typeface="Roboto"/>
              </a:rPr>
              <a:t>, </a:t>
            </a:r>
            <a:r>
              <a:rPr lang="en" b="0" i="0">
                <a:solidFill>
                  <a:schemeClr val="dk1"/>
                </a:solidFill>
                <a:latin typeface="Arial"/>
                <a:ea typeface="Arial"/>
                <a:cs typeface="Arial"/>
                <a:sym typeface="Arial"/>
              </a:rPr>
              <a:t>to prevent overfitting.</a:t>
            </a:r>
            <a:endParaRPr>
              <a:solidFill>
                <a:schemeClr val="dk1"/>
              </a:solidFill>
            </a:endParaRPr>
          </a:p>
          <a:p>
            <a:pPr marL="158750" lvl="0" indent="0" algn="just" rtl="0">
              <a:lnSpc>
                <a:spcPct val="100000"/>
              </a:lnSpc>
              <a:spcBef>
                <a:spcPts val="0"/>
              </a:spcBef>
              <a:spcAft>
                <a:spcPts val="0"/>
              </a:spcAft>
              <a:buSzPts val="1100"/>
              <a:buNone/>
            </a:pPr>
            <a:endParaRPr b="0" i="0">
              <a:solidFill>
                <a:schemeClr val="dk1"/>
              </a:solidFill>
              <a:latin typeface="Arial"/>
              <a:ea typeface="Arial"/>
              <a:cs typeface="Arial"/>
              <a:sym typeface="Arial"/>
            </a:endParaRPr>
          </a:p>
          <a:p>
            <a:pPr marL="158750" lvl="0" indent="0" algn="just" rtl="0">
              <a:lnSpc>
                <a:spcPct val="100000"/>
              </a:lnSpc>
              <a:spcBef>
                <a:spcPts val="0"/>
              </a:spcBef>
              <a:spcAft>
                <a:spcPts val="0"/>
              </a:spcAft>
              <a:buSzPts val="1100"/>
              <a:buNone/>
            </a:pPr>
            <a:r>
              <a:rPr lang="en" b="0" i="0">
                <a:solidFill>
                  <a:schemeClr val="dk1"/>
                </a:solidFill>
                <a:latin typeface="Arial"/>
                <a:ea typeface="Arial"/>
                <a:cs typeface="Arial"/>
                <a:sym typeface="Arial"/>
              </a:rPr>
              <a:t>As for the results:</a:t>
            </a:r>
            <a:endParaRPr>
              <a:solidFill>
                <a:schemeClr val="dk1"/>
              </a:solidFill>
            </a:endParaRPr>
          </a:p>
          <a:p>
            <a:pPr marL="158750" lvl="0" indent="0" algn="just" rtl="0">
              <a:lnSpc>
                <a:spcPct val="100000"/>
              </a:lnSpc>
              <a:spcBef>
                <a:spcPts val="0"/>
              </a:spcBef>
              <a:spcAft>
                <a:spcPts val="0"/>
              </a:spcAft>
              <a:buSzPts val="1100"/>
              <a:buNone/>
            </a:pPr>
            <a:r>
              <a:rPr lang="en" b="0" i="0">
                <a:solidFill>
                  <a:schemeClr val="dk1"/>
                </a:solidFill>
                <a:latin typeface="Arial"/>
                <a:ea typeface="Arial"/>
                <a:cs typeface="Arial"/>
                <a:sym typeface="Arial"/>
              </a:rPr>
              <a:t>	- on </a:t>
            </a:r>
            <a:r>
              <a:rPr lang="en" b="1" i="0">
                <a:solidFill>
                  <a:schemeClr val="dk1"/>
                </a:solidFill>
                <a:latin typeface="Arial"/>
                <a:ea typeface="Arial"/>
                <a:cs typeface="Arial"/>
                <a:sym typeface="Arial"/>
              </a:rPr>
              <a:t>training</a:t>
            </a:r>
            <a:r>
              <a:rPr lang="en" b="0" i="0">
                <a:solidFill>
                  <a:schemeClr val="dk1"/>
                </a:solidFill>
                <a:latin typeface="Arial"/>
                <a:ea typeface="Arial"/>
                <a:cs typeface="Arial"/>
                <a:sym typeface="Arial"/>
              </a:rPr>
              <a:t>, after twelve epochs our model is performing reasonably well </a:t>
            </a:r>
            <a:r>
              <a:rPr lang="en">
                <a:solidFill>
                  <a:schemeClr val="dk1"/>
                </a:solidFill>
              </a:rPr>
              <a:t>for</a:t>
            </a:r>
            <a:r>
              <a:rPr lang="en" b="0" i="0">
                <a:solidFill>
                  <a:schemeClr val="dk1"/>
                </a:solidFill>
                <a:latin typeface="Arial"/>
                <a:ea typeface="Arial"/>
                <a:cs typeface="Arial"/>
                <a:sym typeface="Arial"/>
              </a:rPr>
              <a:t> train and validation accuracy</a:t>
            </a:r>
            <a:endParaRPr>
              <a:solidFill>
                <a:schemeClr val="dk1"/>
              </a:solidFill>
            </a:endParaRPr>
          </a:p>
          <a:p>
            <a:pPr marL="158750" lvl="0" indent="0" algn="just" rtl="0">
              <a:lnSpc>
                <a:spcPct val="100000"/>
              </a:lnSpc>
              <a:spcBef>
                <a:spcPts val="0"/>
              </a:spcBef>
              <a:spcAft>
                <a:spcPts val="0"/>
              </a:spcAft>
              <a:buSzPts val="1100"/>
              <a:buNone/>
            </a:pPr>
            <a:r>
              <a:rPr lang="en" b="0" i="0">
                <a:solidFill>
                  <a:schemeClr val="dk1"/>
                </a:solidFill>
                <a:latin typeface="Arial"/>
                <a:ea typeface="Arial"/>
                <a:cs typeface="Arial"/>
                <a:sym typeface="Arial"/>
              </a:rPr>
              <a:t>	- but for </a:t>
            </a:r>
            <a:r>
              <a:rPr lang="en" b="1" i="0">
                <a:solidFill>
                  <a:schemeClr val="dk1"/>
                </a:solidFill>
                <a:latin typeface="Arial"/>
                <a:ea typeface="Arial"/>
                <a:cs typeface="Arial"/>
                <a:sym typeface="Arial"/>
              </a:rPr>
              <a:t>testing</a:t>
            </a:r>
            <a:r>
              <a:rPr lang="en" b="0" i="0">
                <a:solidFill>
                  <a:schemeClr val="dk1"/>
                </a:solidFill>
                <a:latin typeface="Arial"/>
                <a:ea typeface="Arial"/>
                <a:cs typeface="Arial"/>
                <a:sym typeface="Arial"/>
              </a:rPr>
              <a:t>, the accuracy</a:t>
            </a:r>
            <a:r>
              <a:rPr lang="en">
                <a:solidFill>
                  <a:schemeClr val="dk1"/>
                </a:solidFill>
              </a:rPr>
              <a:t> </a:t>
            </a:r>
            <a:r>
              <a:rPr lang="en" b="0" i="0">
                <a:solidFill>
                  <a:schemeClr val="dk1"/>
                </a:solidFill>
                <a:latin typeface="Arial"/>
                <a:ea typeface="Arial"/>
                <a:cs typeface="Arial"/>
                <a:sym typeface="Arial"/>
              </a:rPr>
              <a:t>is below validation accuracy </a:t>
            </a:r>
            <a:r>
              <a:rPr lang="en">
                <a:solidFill>
                  <a:schemeClr val="dk1"/>
                </a:solidFill>
              </a:rPr>
              <a:t>which suggests that</a:t>
            </a:r>
            <a:r>
              <a:rPr lang="en" b="0" i="0">
                <a:solidFill>
                  <a:schemeClr val="dk1"/>
                </a:solidFill>
                <a:latin typeface="Arial"/>
                <a:ea typeface="Arial"/>
                <a:cs typeface="Arial"/>
                <a:sym typeface="Arial"/>
              </a:rPr>
              <a:t> </a:t>
            </a:r>
            <a:r>
              <a:rPr lang="en">
                <a:solidFill>
                  <a:schemeClr val="dk1"/>
                </a:solidFill>
              </a:rPr>
              <a:t>the model is</a:t>
            </a:r>
            <a:r>
              <a:rPr lang="en" b="0" i="0">
                <a:solidFill>
                  <a:schemeClr val="dk1"/>
                </a:solidFill>
                <a:latin typeface="Arial"/>
                <a:ea typeface="Arial"/>
                <a:cs typeface="Arial"/>
                <a:sym typeface="Arial"/>
              </a:rPr>
              <a:t> overfitting and can struggle to generalize to new unseen data</a:t>
            </a:r>
            <a:endParaRPr>
              <a:solidFill>
                <a:schemeClr val="dk1"/>
              </a:solidFill>
            </a:endParaRPr>
          </a:p>
          <a:p>
            <a:pPr marL="158750" lvl="0" indent="0" algn="just" rtl="0">
              <a:lnSpc>
                <a:spcPct val="100000"/>
              </a:lnSpc>
              <a:spcBef>
                <a:spcPts val="0"/>
              </a:spcBef>
              <a:spcAft>
                <a:spcPts val="0"/>
              </a:spcAft>
              <a:buSzPts val="1100"/>
              <a:buNone/>
            </a:pPr>
            <a:r>
              <a:rPr lang="en" b="0" i="0">
                <a:solidFill>
                  <a:schemeClr val="dk1"/>
                </a:solidFill>
                <a:latin typeface="Arial"/>
                <a:ea typeface="Arial"/>
                <a:cs typeface="Arial"/>
                <a:sym typeface="Arial"/>
              </a:rPr>
              <a:t>	- </a:t>
            </a:r>
            <a:r>
              <a:rPr lang="en">
                <a:solidFill>
                  <a:schemeClr val="dk1"/>
                </a:solidFill>
                <a:latin typeface="Roboto"/>
                <a:ea typeface="Roboto"/>
                <a:cs typeface="Roboto"/>
                <a:sym typeface="Roboto"/>
              </a:rPr>
              <a:t>In the</a:t>
            </a:r>
            <a:r>
              <a:rPr lang="en" b="0" i="0">
                <a:solidFill>
                  <a:schemeClr val="dk1"/>
                </a:solidFill>
                <a:latin typeface="Roboto"/>
                <a:ea typeface="Roboto"/>
                <a:cs typeface="Roboto"/>
                <a:sym typeface="Roboto"/>
              </a:rPr>
              <a:t> </a:t>
            </a:r>
            <a:r>
              <a:rPr lang="en" b="1" i="0">
                <a:solidFill>
                  <a:schemeClr val="dk1"/>
                </a:solidFill>
                <a:latin typeface="Roboto"/>
                <a:ea typeface="Roboto"/>
                <a:cs typeface="Roboto"/>
                <a:sym typeface="Roboto"/>
              </a:rPr>
              <a:t>confusion matrix</a:t>
            </a:r>
            <a:r>
              <a:rPr lang="en" b="0" i="0">
                <a:solidFill>
                  <a:schemeClr val="dk1"/>
                </a:solidFill>
                <a:latin typeface="Roboto"/>
                <a:ea typeface="Roboto"/>
                <a:cs typeface="Roboto"/>
                <a:sym typeface="Roboto"/>
              </a:rPr>
              <a:t>, we can observe that for instance</a:t>
            </a:r>
            <a:r>
              <a:rPr lang="en">
                <a:solidFill>
                  <a:schemeClr val="dk1"/>
                </a:solidFill>
                <a:latin typeface="Roboto"/>
                <a:ea typeface="Roboto"/>
                <a:cs typeface="Roboto"/>
                <a:sym typeface="Roboto"/>
              </a:rPr>
              <a:t> that t</a:t>
            </a:r>
            <a:r>
              <a:rPr lang="en" b="0" i="0">
                <a:solidFill>
                  <a:schemeClr val="dk1"/>
                </a:solidFill>
                <a:latin typeface="Roboto"/>
                <a:ea typeface="Roboto"/>
                <a:cs typeface="Roboto"/>
                <a:sym typeface="Roboto"/>
              </a:rPr>
              <a:t>wo "Pneumonia" labels were misspredited as "Normal</a:t>
            </a:r>
            <a:r>
              <a:rPr lang="en">
                <a:solidFill>
                  <a:schemeClr val="dk1"/>
                </a:solidFill>
                <a:latin typeface="Roboto"/>
                <a:ea typeface="Roboto"/>
                <a:cs typeface="Roboto"/>
                <a:sym typeface="Roboto"/>
              </a:rPr>
              <a:t>”,</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100"/>
              <a:buFont typeface="Arial"/>
              <a:buNone/>
            </a:pPr>
            <a:r>
              <a:rPr lang="en" b="0" i="0">
                <a:solidFill>
                  <a:schemeClr val="dk1"/>
                </a:solidFill>
                <a:latin typeface="Arial"/>
                <a:ea typeface="Arial"/>
                <a:cs typeface="Arial"/>
                <a:sym typeface="Arial"/>
              </a:rPr>
              <a:t>The </a:t>
            </a:r>
            <a:r>
              <a:rPr lang="en" b="1" i="0">
                <a:solidFill>
                  <a:schemeClr val="dk1"/>
                </a:solidFill>
              </a:rPr>
              <a:t>VGG series</a:t>
            </a:r>
            <a:r>
              <a:rPr lang="en" b="0" i="0">
                <a:solidFill>
                  <a:schemeClr val="dk1"/>
                </a:solidFill>
                <a:latin typeface="Arial"/>
                <a:ea typeface="Arial"/>
                <a:cs typeface="Arial"/>
                <a:sym typeface="Arial"/>
              </a:rPr>
              <a:t> is known for </a:t>
            </a:r>
            <a:r>
              <a:rPr lang="en">
                <a:solidFill>
                  <a:schemeClr val="dk1"/>
                </a:solidFill>
              </a:rPr>
              <a:t>its</a:t>
            </a:r>
            <a:r>
              <a:rPr lang="en" b="0" i="0">
                <a:solidFill>
                  <a:schemeClr val="dk1"/>
                </a:solidFill>
                <a:latin typeface="Arial"/>
                <a:ea typeface="Arial"/>
                <a:cs typeface="Arial"/>
                <a:sym typeface="Arial"/>
              </a:rPr>
              <a:t> simplicity and effectiveness in image classification. </a:t>
            </a:r>
            <a:endParaRPr>
              <a:solidFill>
                <a:schemeClr val="dk1"/>
              </a:solidFill>
            </a:endParaRPr>
          </a:p>
          <a:p>
            <a:pPr marL="158750" lvl="0" indent="0" algn="just" rtl="0">
              <a:spcBef>
                <a:spcPts val="0"/>
              </a:spcBef>
              <a:spcAft>
                <a:spcPts val="0"/>
              </a:spcAft>
              <a:buNone/>
            </a:pPr>
            <a:endParaRPr>
              <a:solidFill>
                <a:schemeClr val="dk1"/>
              </a:solidFill>
            </a:endParaRPr>
          </a:p>
          <a:p>
            <a:pPr marL="0" marR="0" lvl="0" indent="0" algn="just" rtl="0">
              <a:lnSpc>
                <a:spcPct val="100000"/>
              </a:lnSpc>
              <a:spcBef>
                <a:spcPts val="0"/>
              </a:spcBef>
              <a:spcAft>
                <a:spcPts val="0"/>
              </a:spcAft>
              <a:buClr>
                <a:srgbClr val="000000"/>
              </a:buClr>
              <a:buSzPts val="1100"/>
              <a:buFont typeface="Arial"/>
              <a:buNone/>
            </a:pPr>
            <a:r>
              <a:rPr lang="en">
                <a:solidFill>
                  <a:schemeClr val="dk1"/>
                </a:solidFill>
              </a:rPr>
              <a:t>Therefore, we decided to</a:t>
            </a:r>
            <a:r>
              <a:rPr lang="en" b="0" i="0">
                <a:solidFill>
                  <a:schemeClr val="dk1"/>
                </a:solidFill>
                <a:latin typeface="Arial"/>
                <a:ea typeface="Arial"/>
                <a:cs typeface="Arial"/>
                <a:sym typeface="Arial"/>
              </a:rPr>
              <a:t> utilize</a:t>
            </a:r>
            <a:r>
              <a:rPr lang="en">
                <a:solidFill>
                  <a:schemeClr val="dk1"/>
                </a:solidFill>
                <a:latin typeface="Roboto"/>
                <a:ea typeface="Roboto"/>
                <a:cs typeface="Roboto"/>
                <a:sym typeface="Roboto"/>
              </a:rPr>
              <a:t> VGG16 for its pre-trained feature extraction </a:t>
            </a:r>
            <a:r>
              <a:rPr lang="en" b="0" i="0">
                <a:solidFill>
                  <a:schemeClr val="dk1"/>
                </a:solidFill>
                <a:latin typeface="Arial"/>
                <a:ea typeface="Arial"/>
                <a:cs typeface="Arial"/>
                <a:sym typeface="Arial"/>
              </a:rPr>
              <a:t>for low-level visual details</a:t>
            </a:r>
            <a:r>
              <a:rPr lang="en">
                <a:solidFill>
                  <a:schemeClr val="dk1"/>
                </a:solidFill>
                <a:latin typeface="Roboto"/>
                <a:ea typeface="Roboto"/>
                <a:cs typeface="Roboto"/>
                <a:sym typeface="Roboto"/>
              </a:rPr>
              <a:t>, requiring minimal additional training.</a:t>
            </a:r>
            <a:r>
              <a:rPr lang="en" b="0" i="0">
                <a:solidFill>
                  <a:schemeClr val="dk1"/>
                </a:solidFill>
                <a:latin typeface="Arial"/>
                <a:ea typeface="Arial"/>
                <a:cs typeface="Arial"/>
                <a:sym typeface="Arial"/>
              </a:rPr>
              <a:t> </a:t>
            </a:r>
            <a:endParaRPr>
              <a:solidFill>
                <a:schemeClr val="dk1"/>
              </a:solidFill>
            </a:endParaRPr>
          </a:p>
          <a:p>
            <a:pPr marL="0" marR="0" lvl="0" indent="0" algn="just" rtl="0">
              <a:lnSpc>
                <a:spcPct val="100000"/>
              </a:lnSpc>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S</a:t>
            </a:r>
            <a:r>
              <a:rPr lang="en" b="0">
                <a:solidFill>
                  <a:schemeClr val="dk1"/>
                </a:solidFill>
                <a:latin typeface="Roboto"/>
                <a:ea typeface="Roboto"/>
                <a:cs typeface="Roboto"/>
                <a:sym typeface="Roboto"/>
              </a:rPr>
              <a:t>ome hyperparameters</a:t>
            </a:r>
            <a:r>
              <a:rPr lang="en">
                <a:solidFill>
                  <a:schemeClr val="dk1"/>
                </a:solidFill>
                <a:latin typeface="Roboto"/>
                <a:ea typeface="Roboto"/>
                <a:cs typeface="Roboto"/>
                <a:sym typeface="Roboto"/>
              </a:rPr>
              <a:t> were defined </a:t>
            </a:r>
            <a:r>
              <a:rPr lang="en" b="0">
                <a:solidFill>
                  <a:schemeClr val="dk1"/>
                </a:solidFill>
                <a:latin typeface="Roboto"/>
                <a:ea typeface="Roboto"/>
                <a:cs typeface="Roboto"/>
                <a:sym typeface="Roboto"/>
              </a:rPr>
              <a:t>and we kept the training epochs logic already implemented in CNN</a:t>
            </a:r>
            <a:endParaRPr b="0">
              <a:solidFill>
                <a:schemeClr val="accent6"/>
              </a:solidFill>
              <a:latin typeface="Roboto"/>
              <a:ea typeface="Roboto"/>
              <a:cs typeface="Roboto"/>
              <a:sym typeface="Roboto"/>
            </a:endParaRPr>
          </a:p>
          <a:p>
            <a:pPr marL="158750" marR="0" lvl="0" indent="0" algn="just" rtl="0">
              <a:lnSpc>
                <a:spcPct val="100000"/>
              </a:lnSpc>
              <a:spcBef>
                <a:spcPts val="0"/>
              </a:spcBef>
              <a:spcAft>
                <a:spcPts val="0"/>
              </a:spcAft>
              <a:buClr>
                <a:srgbClr val="000000"/>
              </a:buClr>
              <a:buSzPts val="1100"/>
              <a:buFont typeface="Arial"/>
              <a:buNone/>
            </a:pPr>
            <a:endParaRPr b="0">
              <a:solidFill>
                <a:schemeClr val="accent6"/>
              </a:solidFill>
              <a:latin typeface="Roboto"/>
              <a:ea typeface="Roboto"/>
              <a:cs typeface="Roboto"/>
              <a:sym typeface="Roboto"/>
            </a:endParaRPr>
          </a:p>
          <a:p>
            <a:pPr marL="0" lvl="0" indent="0" algn="just" rtl="0">
              <a:lnSpc>
                <a:spcPct val="100000"/>
              </a:lnSpc>
              <a:spcBef>
                <a:spcPts val="0"/>
              </a:spcBef>
              <a:spcAft>
                <a:spcPts val="0"/>
              </a:spcAft>
              <a:buSzPts val="1100"/>
              <a:buNone/>
            </a:pPr>
            <a:r>
              <a:rPr lang="en" b="0" i="0">
                <a:solidFill>
                  <a:schemeClr val="dk1"/>
                </a:solidFill>
                <a:latin typeface="Arial"/>
                <a:ea typeface="Arial"/>
                <a:cs typeface="Arial"/>
                <a:sym typeface="Arial"/>
              </a:rPr>
              <a:t>As for the results:</a:t>
            </a:r>
            <a:endParaRPr>
              <a:solidFill>
                <a:schemeClr val="dk1"/>
              </a:solidFill>
            </a:endParaRPr>
          </a:p>
          <a:p>
            <a:pPr marL="158750" lvl="0" indent="0" algn="just" rtl="0">
              <a:lnSpc>
                <a:spcPct val="100000"/>
              </a:lnSpc>
              <a:spcBef>
                <a:spcPts val="0"/>
              </a:spcBef>
              <a:spcAft>
                <a:spcPts val="0"/>
              </a:spcAft>
              <a:buSzPts val="1100"/>
              <a:buNone/>
            </a:pPr>
            <a:r>
              <a:rPr lang="en" b="0" i="0">
                <a:solidFill>
                  <a:schemeClr val="dk1"/>
                </a:solidFill>
                <a:latin typeface="Arial"/>
                <a:ea typeface="Arial"/>
                <a:cs typeface="Arial"/>
                <a:sym typeface="Arial"/>
              </a:rPr>
              <a:t>- </a:t>
            </a:r>
            <a:r>
              <a:rPr lang="en" b="1" i="0">
                <a:solidFill>
                  <a:schemeClr val="dk1"/>
                </a:solidFill>
                <a:latin typeface="Arial"/>
                <a:ea typeface="Arial"/>
                <a:cs typeface="Arial"/>
                <a:sym typeface="Arial"/>
              </a:rPr>
              <a:t>on training, </a:t>
            </a:r>
            <a:r>
              <a:rPr lang="en" b="0" i="0">
                <a:solidFill>
                  <a:schemeClr val="dk1"/>
                </a:solidFill>
                <a:latin typeface="Arial"/>
                <a:ea typeface="Arial"/>
                <a:cs typeface="Arial"/>
                <a:sym typeface="Arial"/>
              </a:rPr>
              <a:t>after </a:t>
            </a:r>
            <a:r>
              <a:rPr lang="en">
                <a:solidFill>
                  <a:schemeClr val="dk1"/>
                </a:solidFill>
              </a:rPr>
              <a:t>ten</a:t>
            </a:r>
            <a:r>
              <a:rPr lang="en" b="0" i="0">
                <a:solidFill>
                  <a:schemeClr val="dk1"/>
                </a:solidFill>
                <a:latin typeface="Arial"/>
                <a:ea typeface="Arial"/>
                <a:cs typeface="Arial"/>
                <a:sym typeface="Arial"/>
              </a:rPr>
              <a:t> epochs, our model is performing reasonably with a train and validation accuracy of around 95.5%</a:t>
            </a:r>
            <a:endParaRPr>
              <a:solidFill>
                <a:schemeClr val="dk1"/>
              </a:solidFill>
            </a:endParaRPr>
          </a:p>
          <a:p>
            <a:pPr marL="158750" lvl="0" indent="0" algn="just" rtl="0">
              <a:lnSpc>
                <a:spcPct val="100000"/>
              </a:lnSpc>
              <a:spcBef>
                <a:spcPts val="0"/>
              </a:spcBef>
              <a:spcAft>
                <a:spcPts val="0"/>
              </a:spcAft>
              <a:buSzPts val="1100"/>
              <a:buNone/>
            </a:pPr>
            <a:r>
              <a:rPr lang="en" b="0" i="0">
                <a:solidFill>
                  <a:schemeClr val="dk1"/>
                </a:solidFill>
                <a:latin typeface="Arial"/>
                <a:ea typeface="Arial"/>
                <a:cs typeface="Arial"/>
                <a:sym typeface="Arial"/>
              </a:rPr>
              <a:t>- </a:t>
            </a:r>
            <a:r>
              <a:rPr lang="en" b="1" i="0">
                <a:solidFill>
                  <a:schemeClr val="dk1"/>
                </a:solidFill>
                <a:latin typeface="Arial"/>
                <a:ea typeface="Arial"/>
                <a:cs typeface="Arial"/>
                <a:sym typeface="Arial"/>
              </a:rPr>
              <a:t>for testing</a:t>
            </a:r>
            <a:r>
              <a:rPr lang="en" b="0" i="0">
                <a:solidFill>
                  <a:schemeClr val="dk1"/>
                </a:solidFill>
                <a:latin typeface="Arial"/>
                <a:ea typeface="Arial"/>
                <a:cs typeface="Arial"/>
                <a:sym typeface="Arial"/>
              </a:rPr>
              <a:t>, </a:t>
            </a:r>
            <a:r>
              <a:rPr lang="en">
                <a:solidFill>
                  <a:schemeClr val="dk1"/>
                </a:solidFill>
              </a:rPr>
              <a:t>a</a:t>
            </a:r>
            <a:r>
              <a:rPr lang="en" b="0" i="0">
                <a:solidFill>
                  <a:schemeClr val="dk1"/>
                </a:solidFill>
                <a:latin typeface="Arial"/>
                <a:ea typeface="Arial"/>
                <a:cs typeface="Arial"/>
                <a:sym typeface="Arial"/>
              </a:rPr>
              <a:t>s in CNN, we observe that </a:t>
            </a:r>
            <a:r>
              <a:rPr lang="en">
                <a:solidFill>
                  <a:schemeClr val="dk1"/>
                </a:solidFill>
              </a:rPr>
              <a:t>the accuracy value i</a:t>
            </a:r>
            <a:r>
              <a:rPr lang="en" b="0" i="0">
                <a:solidFill>
                  <a:schemeClr val="dk1"/>
                </a:solidFill>
                <a:latin typeface="Arial"/>
                <a:ea typeface="Arial"/>
                <a:cs typeface="Arial"/>
                <a:sym typeface="Arial"/>
              </a:rPr>
              <a:t>s below validation accuracy and, therefore, can imply that the model is overfitting and can struggle to generalize to new unseen data</a:t>
            </a:r>
            <a:endParaRPr>
              <a:solidFill>
                <a:schemeClr val="dk1"/>
              </a:solidFill>
            </a:endParaRPr>
          </a:p>
          <a:p>
            <a:pPr marL="158750" lvl="0" indent="0" algn="just" rtl="0">
              <a:lnSpc>
                <a:spcPct val="100000"/>
              </a:lnSpc>
              <a:spcBef>
                <a:spcPts val="0"/>
              </a:spcBef>
              <a:spcAft>
                <a:spcPts val="0"/>
              </a:spcAft>
              <a:buSzPts val="1100"/>
              <a:buNone/>
            </a:pPr>
            <a:r>
              <a:rPr lang="en" b="0" i="0">
                <a:solidFill>
                  <a:schemeClr val="dk1"/>
                </a:solidFill>
                <a:latin typeface="Arial"/>
                <a:ea typeface="Arial"/>
                <a:cs typeface="Arial"/>
                <a:sym typeface="Arial"/>
              </a:rPr>
              <a:t>- </a:t>
            </a:r>
            <a:r>
              <a:rPr lang="en" b="0" i="0">
                <a:solidFill>
                  <a:schemeClr val="dk1"/>
                </a:solidFill>
                <a:latin typeface="Roboto"/>
                <a:ea typeface="Roboto"/>
                <a:cs typeface="Roboto"/>
                <a:sym typeface="Roboto"/>
              </a:rPr>
              <a:t>From the </a:t>
            </a:r>
            <a:r>
              <a:rPr lang="en" b="1" i="0">
                <a:solidFill>
                  <a:schemeClr val="dk1"/>
                </a:solidFill>
                <a:latin typeface="Roboto"/>
                <a:ea typeface="Roboto"/>
                <a:cs typeface="Roboto"/>
                <a:sym typeface="Roboto"/>
              </a:rPr>
              <a:t>confusion matrix</a:t>
            </a:r>
            <a:r>
              <a:rPr lang="en" b="0" i="0">
                <a:solidFill>
                  <a:schemeClr val="dk1"/>
                </a:solidFill>
                <a:latin typeface="Roboto"/>
                <a:ea typeface="Roboto"/>
                <a:cs typeface="Roboto"/>
                <a:sym typeface="Roboto"/>
              </a:rPr>
              <a:t>, we can conclude that the labels "Pneu</a:t>
            </a:r>
            <a:r>
              <a:rPr lang="en" b="0" i="0">
                <a:solidFill>
                  <a:srgbClr val="212121"/>
                </a:solidFill>
                <a:latin typeface="Roboto"/>
                <a:ea typeface="Roboto"/>
                <a:cs typeface="Roboto"/>
                <a:sym typeface="Roboto"/>
              </a:rPr>
              <a:t>monia" and "Normal” were mispredicted 5 and 164 times, respectively.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2abcd0325a3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7" name="Google Shape;627;g2abcd0325a3_1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 sz="1000">
                <a:solidFill>
                  <a:schemeClr val="dk1"/>
                </a:solidFill>
              </a:rPr>
              <a:t>ResNet (Residual Networks) is a deep neural network architecture introduced to enable training of very deep networks by addressing the vanishing gradient problem. </a:t>
            </a:r>
            <a:endParaRPr sz="1000">
              <a:solidFill>
                <a:schemeClr val="dk1"/>
              </a:solidFill>
            </a:endParaRPr>
          </a:p>
          <a:p>
            <a:pPr marL="0" lvl="0" indent="0" algn="l" rtl="0">
              <a:lnSpc>
                <a:spcPct val="115000"/>
              </a:lnSpc>
              <a:spcBef>
                <a:spcPts val="0"/>
              </a:spcBef>
              <a:spcAft>
                <a:spcPts val="0"/>
              </a:spcAft>
              <a:buSzPts val="1100"/>
              <a:buNone/>
            </a:pPr>
            <a:r>
              <a:rPr lang="en" sz="1000">
                <a:solidFill>
                  <a:schemeClr val="dk1"/>
                </a:solidFill>
              </a:rPr>
              <a:t>It employs residual blocks with shortcut connections to facilitate the learning of residual functions, making it easier to optimize deep models.</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We define the loss function as cross-entropy, suitable for multi-class classification problems. </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Then, we set up the Adam optimizer and introduce a learning rate scheduler of 0.001, which reduces the learning rate by a specified factor every certain number of epochs and a batch size of 32.</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Once this is done, we train our ResNet with 30 epochs.</a:t>
            </a:r>
            <a:endParaRPr sz="1000">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ac5d61499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9" name="Google Shape;639;g2ac5d614996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DenseNet (Densely Connected Convolutional Networks) is a neural network architecture where each layer receives direct input from all preceding layers, promoting feature reuse and parameter efficiency.</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It utilizes densely connected blocks, incorporating dense connections to enhance information flow across the network.</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0"/>
              </a:spcBef>
              <a:spcAft>
                <a:spcPts val="0"/>
              </a:spcAft>
              <a:buSzPts val="1100"/>
              <a:buNone/>
            </a:pPr>
            <a:r>
              <a:rPr lang="en" sz="1000">
                <a:solidFill>
                  <a:schemeClr val="dk1"/>
                </a:solidFill>
              </a:rPr>
              <a:t>We initialize with loss function is cross-entropy, specifically designed for multi-class classification tasks, with Stochastic Gradient Descent (SGD) optimizer with a learning rate of 0.005 and momentum of 0.9. Additionally, we employ the Adam optimizer and implement a learning rate scheduler, which we trained with 10 epochs. </a:t>
            </a:r>
            <a:endParaRPr sz="1000">
              <a:solidFill>
                <a:schemeClr val="dk1"/>
              </a:solidFill>
            </a:endParaRPr>
          </a:p>
          <a:p>
            <a:pPr marL="0" lvl="0" indent="0" algn="l" rtl="0">
              <a:lnSpc>
                <a:spcPct val="115000"/>
              </a:lnSpc>
              <a:spcBef>
                <a:spcPts val="0"/>
              </a:spcBef>
              <a:spcAft>
                <a:spcPts val="0"/>
              </a:spcAft>
              <a:buSzPts val="1100"/>
              <a:buNone/>
            </a:pPr>
            <a:r>
              <a:rPr lang="en" sz="1000">
                <a:solidFill>
                  <a:schemeClr val="dk1"/>
                </a:solidFill>
              </a:rPr>
              <a:t>—-</a:t>
            </a:r>
            <a:endParaRPr sz="1000">
              <a:solidFill>
                <a:schemeClr val="dk1"/>
              </a:solidFill>
            </a:endParaRPr>
          </a:p>
          <a:p>
            <a:pPr marL="0" lvl="0" indent="0" algn="l" rtl="0">
              <a:lnSpc>
                <a:spcPct val="115000"/>
              </a:lnSpc>
              <a:spcBef>
                <a:spcPts val="0"/>
              </a:spcBef>
              <a:spcAft>
                <a:spcPts val="0"/>
              </a:spcAft>
              <a:buSzPts val="1100"/>
              <a:buNone/>
            </a:pPr>
            <a:r>
              <a:rPr lang="en" sz="1000">
                <a:solidFill>
                  <a:schemeClr val="dk1"/>
                </a:solidFill>
              </a:rPr>
              <a:t>After a more in-depth analysis, the epochs  10th  emerges as  promising candidates for optimal model selection with a train accuracy of </a:t>
            </a:r>
            <a:r>
              <a:rPr lang="en" sz="1000" b="1">
                <a:solidFill>
                  <a:schemeClr val="dk1"/>
                </a:solidFill>
              </a:rPr>
              <a:t>100%</a:t>
            </a:r>
            <a:r>
              <a:rPr lang="en" sz="1000">
                <a:solidFill>
                  <a:schemeClr val="dk1"/>
                </a:solidFill>
              </a:rPr>
              <a:t>, validation accuracy of </a:t>
            </a:r>
            <a:r>
              <a:rPr lang="en" sz="1000" b="1">
                <a:solidFill>
                  <a:schemeClr val="dk1"/>
                </a:solidFill>
              </a:rPr>
              <a:t>99.2%</a:t>
            </a:r>
            <a:r>
              <a:rPr lang="en" sz="1000">
                <a:solidFill>
                  <a:schemeClr val="dk1"/>
                </a:solidFill>
              </a:rPr>
              <a:t> and a test accuracy of </a:t>
            </a:r>
            <a:r>
              <a:rPr lang="en" sz="1000" b="1">
                <a:solidFill>
                  <a:schemeClr val="dk1"/>
                </a:solidFill>
              </a:rPr>
              <a:t>85.7%</a:t>
            </a:r>
            <a:endParaRPr sz="1000" b="1">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a:solidFill>
                  <a:schemeClr val="dk1"/>
                </a:solidFill>
              </a:rPr>
              <a:t>It suggests strong performance, but potential overfitting should be addressed due to the perfect training accuracy and a notable difference with validation/test accuracy.</a:t>
            </a:r>
            <a:endParaRPr sz="10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abcd0325a3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3" name="Google Shape;653;g2abcd0325a3_1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a:t>This tables give us a look on the overall results of our models, leading us to the following conclusions:</a:t>
            </a:r>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 b="1">
                <a:solidFill>
                  <a:schemeClr val="dk1"/>
                </a:solidFill>
              </a:rPr>
              <a:t>DenseNet and ResNet </a:t>
            </a:r>
            <a:r>
              <a:rPr lang="en">
                <a:solidFill>
                  <a:schemeClr val="dk1"/>
                </a:solidFill>
              </a:rPr>
              <a:t>stood out, from the remain models, both with very good testing accuracy. </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 1st showing robustness across several metrics and the 2nd demonstrating dependability.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Regardless DenseNet accuracy on train shows a tendency to overfitting</a:t>
            </a:r>
            <a:endParaRPr>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 b="1">
                <a:solidFill>
                  <a:schemeClr val="dk1"/>
                </a:solidFill>
              </a:rPr>
              <a:t>AutoEncoder</a:t>
            </a:r>
            <a:r>
              <a:rPr lang="en">
                <a:solidFill>
                  <a:schemeClr val="dk1"/>
                </a:solidFill>
              </a:rPr>
              <a:t> showed a test accuracy drop, but excelled at recall, making it very efficient in identifying relevant cases, and the same can be said for VAE despite their lower precision and recall</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On other hand, </a:t>
            </a:r>
            <a:r>
              <a:rPr lang="en" b="1">
                <a:solidFill>
                  <a:schemeClr val="dk1"/>
                </a:solidFill>
              </a:rPr>
              <a:t>CNN and VGG16</a:t>
            </a:r>
            <a:r>
              <a:rPr lang="en">
                <a:solidFill>
                  <a:schemeClr val="dk1"/>
                </a:solidFill>
              </a:rPr>
              <a:t> models experienced a significant performance drop in testing, despite their high training accuracy, suggesting overfitting.</a:t>
            </a:r>
            <a:endParaRPr>
              <a:solidFill>
                <a:schemeClr val="dk1"/>
              </a:solidFill>
            </a:endParaRPr>
          </a:p>
          <a:p>
            <a:pPr marL="0" lvl="0" indent="0" algn="l" rtl="0">
              <a:spcBef>
                <a:spcPts val="0"/>
              </a:spcBef>
              <a:spcAft>
                <a:spcPts val="0"/>
              </a:spcAft>
              <a:buSzPts val="1100"/>
              <a:buNone/>
            </a:pPr>
            <a:endParaRPr i="1"/>
          </a:p>
          <a:p>
            <a:pPr marL="0" lvl="0" indent="0" algn="l" rtl="0">
              <a:spcBef>
                <a:spcPts val="0"/>
              </a:spcBef>
              <a:spcAft>
                <a:spcPts val="0"/>
              </a:spcAft>
              <a:buSzPts val="1100"/>
              <a:buNone/>
            </a:pPr>
            <a:r>
              <a:rPr lang="en" b="1"/>
              <a:t>With this we can conclude that:</a:t>
            </a:r>
            <a:endParaRPr b="1"/>
          </a:p>
          <a:p>
            <a:pPr marL="457200" lvl="0" indent="-298450" algn="l" rtl="0">
              <a:spcBef>
                <a:spcPts val="0"/>
              </a:spcBef>
              <a:spcAft>
                <a:spcPts val="0"/>
              </a:spcAft>
              <a:buSzPts val="1100"/>
              <a:buChar char="●"/>
            </a:pPr>
            <a:r>
              <a:rPr lang="en"/>
              <a:t>For model selection, </a:t>
            </a:r>
            <a:r>
              <a:rPr lang="en">
                <a:solidFill>
                  <a:schemeClr val="dk1"/>
                </a:solidFill>
              </a:rPr>
              <a:t>models such as DenseNet and Resnet may be more adequate due to their balance performance across different metrics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AutoEncoder and VAE might be more suitable if the objective is to find as many cases as possible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2abcd0325a3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3" name="Google Shape;663;g2abcd0325a3_1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400">
                <a:solidFill>
                  <a:schemeClr val="dk1"/>
                </a:solidFill>
                <a:latin typeface="Calibri"/>
                <a:ea typeface="Calibri"/>
                <a:cs typeface="Calibri"/>
                <a:sym typeface="Calibri"/>
              </a:rPr>
              <a:t>Expanding, diversifying the dataset, and focusing on data augmentation should be another goal. Plans to make these models interpretable for healthcare professionals, conduct real-world clinical trials integrating them into healthcare IT systems, and try to adapt them for use in low-resource settings should also be considered.</a:t>
            </a: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We arrive at the end of this presentation that explains our paper's main topics and principles.</a:t>
            </a:r>
            <a:endParaRPr/>
          </a:p>
          <a:p>
            <a:pPr marL="0" lvl="0" indent="0" algn="l" rtl="0">
              <a:lnSpc>
                <a:spcPct val="100000"/>
              </a:lnSpc>
              <a:spcBef>
                <a:spcPts val="0"/>
              </a:spcBef>
              <a:spcAft>
                <a:spcPts val="0"/>
              </a:spcAft>
              <a:buSzPts val="1100"/>
              <a:buNone/>
            </a:pPr>
            <a:r>
              <a:rPr lang="en"/>
              <a:t>Thank you for watching.</a:t>
            </a:r>
            <a:endParaRPr/>
          </a:p>
          <a:p>
            <a:pPr marL="0" lvl="0" indent="0" algn="l" rtl="0">
              <a:lnSpc>
                <a:spcPct val="100000"/>
              </a:lnSpc>
              <a:spcBef>
                <a:spcPts val="0"/>
              </a:spcBef>
              <a:spcAft>
                <a:spcPts val="0"/>
              </a:spcAft>
              <a:buSzPts val="1100"/>
              <a:buNone/>
            </a:pPr>
            <a:r>
              <a:rPr lang="en"/>
              <a:t>If there still any questions left, please feel free to reach us.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Within this Project, we will use a dataset of X-ray images from pediatric patients, categorized into Pneumonia and Normal classes, sourced from Kaggle.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The images are divided into 3 folders: train, test, and validation, with each one containing subfolders per category.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Our proposal is to use deep learning models to classify new chest X-rays to recognize patterns and features that, once trained, can provide valuable insights for healthcare professionals to diagnose and treat pneumonia.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abcb3aec6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g2abcb3aec6e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ac5d614996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g2ac5d614996_2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SzPts val="1100"/>
              <a:buNone/>
            </a:pPr>
            <a:r>
              <a:rPr lang="en" sz="1400">
                <a:solidFill>
                  <a:schemeClr val="dk1"/>
                </a:solidFill>
                <a:latin typeface="Calibri"/>
                <a:ea typeface="Calibri"/>
                <a:cs typeface="Calibri"/>
                <a:sym typeface="Calibri"/>
              </a:rPr>
              <a:t>The implementation of Deep Autoencoders is part of an unsupervised feature learning approach which is the main focus of this project. The goal is that the encoder part of the autoencoder compresses the input X-ray images into a lower-dimensional latent space. </a:t>
            </a:r>
            <a:endParaRPr sz="1400">
              <a:solidFill>
                <a:schemeClr val="dk1"/>
              </a:solidFill>
              <a:latin typeface="Calibri"/>
              <a:ea typeface="Calibri"/>
              <a:cs typeface="Calibri"/>
              <a:sym typeface="Calibri"/>
            </a:endParaRPr>
          </a:p>
          <a:p>
            <a:pPr marL="0" lvl="0" indent="0" algn="just" rtl="0">
              <a:spcBef>
                <a:spcPts val="0"/>
              </a:spcBef>
              <a:spcAft>
                <a:spcPts val="0"/>
              </a:spcAft>
              <a:buSzPts val="1100"/>
              <a:buNone/>
            </a:pPr>
            <a:r>
              <a:rPr lang="en" sz="1400">
                <a:solidFill>
                  <a:schemeClr val="dk1"/>
                </a:solidFill>
                <a:latin typeface="Calibri"/>
                <a:ea typeface="Calibri"/>
                <a:cs typeface="Calibri"/>
                <a:sym typeface="Calibri"/>
              </a:rPr>
              <a:t>The decoder part of the autoencoder reconstructs the input images from the compressed representations. Then, it was made a  unsupervised Pre-training to train the autoencoder to minimize the reconstruction loss, encouraging the model to learn valuable features in an unsupervised manner.  Then, we used the training set of X-ray images to train the autoencoder. The encoder part of the trained autoencoder serves as a feature extractor for the classification task.</a:t>
            </a:r>
            <a:endParaRPr sz="1400">
              <a:solidFill>
                <a:schemeClr val="dk1"/>
              </a:solidFill>
              <a:latin typeface="Calibri"/>
              <a:ea typeface="Calibri"/>
              <a:cs typeface="Calibri"/>
              <a:sym typeface="Calibri"/>
            </a:endParaRPr>
          </a:p>
          <a:p>
            <a:pPr marL="0" lvl="0" indent="0" algn="just" rtl="0">
              <a:spcBef>
                <a:spcPts val="0"/>
              </a:spcBef>
              <a:spcAft>
                <a:spcPts val="0"/>
              </a:spcAft>
              <a:buSzPts val="1100"/>
              <a:buNone/>
            </a:pPr>
            <a:endParaRPr sz="1400">
              <a:solidFill>
                <a:schemeClr val="lt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abcb3aec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2abcb3aec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ac5d614996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g2ac5d614996_2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 sz="1400">
                <a:solidFill>
                  <a:schemeClr val="dk1"/>
                </a:solidFill>
                <a:latin typeface="Calibri"/>
                <a:ea typeface="Calibri"/>
                <a:cs typeface="Calibri"/>
                <a:sym typeface="Calibri"/>
              </a:rPr>
              <a:t>Variational Autoencoder is a type of generative model that combines ideas from traditional autoencoders and probabilistic modeling.</a:t>
            </a:r>
            <a:endParaRPr sz="1400">
              <a:solidFill>
                <a:schemeClr val="dk1"/>
              </a:solidFill>
              <a:latin typeface="Calibri"/>
              <a:ea typeface="Calibri"/>
              <a:cs typeface="Calibri"/>
              <a:sym typeface="Calibri"/>
            </a:endParaRPr>
          </a:p>
          <a:p>
            <a:pPr marL="0" lvl="0" indent="0" algn="l" rtl="0">
              <a:lnSpc>
                <a:spcPct val="115000"/>
              </a:lnSpc>
              <a:spcBef>
                <a:spcPts val="600"/>
              </a:spcBef>
              <a:spcAft>
                <a:spcPts val="0"/>
              </a:spcAft>
              <a:buClr>
                <a:schemeClr val="dk1"/>
              </a:buClr>
              <a:buSzPts val="1100"/>
              <a:buFont typeface="Arial"/>
              <a:buNone/>
            </a:pPr>
            <a:r>
              <a:rPr lang="en" sz="1400">
                <a:solidFill>
                  <a:schemeClr val="dk1"/>
                </a:solidFill>
                <a:latin typeface="Calibri"/>
                <a:ea typeface="Calibri"/>
                <a:cs typeface="Calibri"/>
                <a:sym typeface="Calibri"/>
              </a:rPr>
              <a:t>In a VAE, the latent space is treated as a probability distribution rather than a fixed vector as in traditional autoencoders. The encoder produces not only the mean but also the variance of a distribution (usually a multivariate Gaussian) in the latent space for each input sample. Sampling is performed in the latent space using the reparameterization trick, which allows for backpropagation through the sampling process. Objective Function:</a:t>
            </a:r>
            <a:endParaRPr sz="1400">
              <a:solidFill>
                <a:schemeClr val="dk1"/>
              </a:solidFill>
              <a:latin typeface="Calibri"/>
              <a:ea typeface="Calibri"/>
              <a:cs typeface="Calibri"/>
              <a:sym typeface="Calibri"/>
            </a:endParaRPr>
          </a:p>
          <a:p>
            <a:pPr marL="0" lvl="0" indent="0" algn="l" rtl="0">
              <a:lnSpc>
                <a:spcPct val="115000"/>
              </a:lnSpc>
              <a:spcBef>
                <a:spcPts val="600"/>
              </a:spcBef>
              <a:spcAft>
                <a:spcPts val="0"/>
              </a:spcAft>
              <a:buClr>
                <a:schemeClr val="dk1"/>
              </a:buClr>
              <a:buSzPts val="1100"/>
              <a:buFont typeface="Arial"/>
              <a:buNone/>
            </a:pPr>
            <a:r>
              <a:rPr lang="en" sz="1400">
                <a:solidFill>
                  <a:schemeClr val="dk1"/>
                </a:solidFill>
                <a:latin typeface="Calibri"/>
                <a:ea typeface="Calibri"/>
                <a:cs typeface="Calibri"/>
                <a:sym typeface="Calibri"/>
              </a:rPr>
              <a:t>The VAE objective function consists of two parts: the reconstruction loss and the regularization term (KL divergence). The reconstruction loss measures how well the decoder reconstructs the input. The KL divergence regularizes the latent space, encouraging it to follow a simple distribution (usually a standard Gaussian).</a:t>
            </a:r>
            <a:endParaRPr sz="1400">
              <a:solidFill>
                <a:schemeClr val="dk1"/>
              </a:solidFill>
              <a:latin typeface="Calibri"/>
              <a:ea typeface="Calibri"/>
              <a:cs typeface="Calibri"/>
              <a:sym typeface="Calibri"/>
            </a:endParaRPr>
          </a:p>
          <a:p>
            <a:pPr marL="0" lvl="0" indent="0" algn="l" rtl="0">
              <a:lnSpc>
                <a:spcPct val="100000"/>
              </a:lnSpc>
              <a:spcBef>
                <a:spcPts val="500"/>
              </a:spcBef>
              <a:spcAft>
                <a:spcPts val="0"/>
              </a:spcAft>
              <a:buSzPts val="1100"/>
              <a:buNone/>
            </a:pPr>
            <a:endParaRPr sz="14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ac5d614996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g2ac5d614996_2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56"/>
          <p:cNvSpPr txBox="1">
            <a:spLocks noGrp="1"/>
          </p:cNvSpPr>
          <p:nvPr>
            <p:ph type="ctrTitle"/>
          </p:nvPr>
        </p:nvSpPr>
        <p:spPr>
          <a:xfrm>
            <a:off x="721800" y="743550"/>
            <a:ext cx="5032200" cy="1585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800"/>
              <a:buNone/>
              <a:defRPr sz="4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56"/>
          <p:cNvSpPr txBox="1">
            <a:spLocks noGrp="1"/>
          </p:cNvSpPr>
          <p:nvPr>
            <p:ph type="subTitle" idx="1"/>
          </p:nvPr>
        </p:nvSpPr>
        <p:spPr>
          <a:xfrm>
            <a:off x="721800" y="2577000"/>
            <a:ext cx="5032200" cy="39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56"/>
          <p:cNvGrpSpPr/>
          <p:nvPr/>
        </p:nvGrpSpPr>
        <p:grpSpPr>
          <a:xfrm>
            <a:off x="-454174" y="-357979"/>
            <a:ext cx="10076705" cy="6144906"/>
            <a:chOff x="-454174" y="-357979"/>
            <a:chExt cx="10076705" cy="6144906"/>
          </a:xfrm>
        </p:grpSpPr>
        <p:grpSp>
          <p:nvGrpSpPr>
            <p:cNvPr id="13" name="Google Shape;13;p56"/>
            <p:cNvGrpSpPr/>
            <p:nvPr/>
          </p:nvGrpSpPr>
          <p:grpSpPr>
            <a:xfrm>
              <a:off x="8070013" y="-357979"/>
              <a:ext cx="1552518" cy="1477942"/>
              <a:chOff x="8003963" y="-311329"/>
              <a:chExt cx="1552518" cy="1477942"/>
            </a:xfrm>
          </p:grpSpPr>
          <p:sp>
            <p:nvSpPr>
              <p:cNvPr id="14" name="Google Shape;14;p56"/>
              <p:cNvSpPr/>
              <p:nvPr/>
            </p:nvSpPr>
            <p:spPr>
              <a:xfrm rot="-4942883">
                <a:off x="8095115" y="-97069"/>
                <a:ext cx="1141965" cy="1183315"/>
              </a:xfrm>
              <a:custGeom>
                <a:avLst/>
                <a:gdLst/>
                <a:ahLst/>
                <a:cxnLst/>
                <a:rect l="l" t="t" r="r" b="b"/>
                <a:pathLst>
                  <a:path w="9936" h="10296" extrusionOk="0">
                    <a:moveTo>
                      <a:pt x="9712" y="1"/>
                    </a:moveTo>
                    <a:cubicBezTo>
                      <a:pt x="8595" y="419"/>
                      <a:pt x="7677" y="1014"/>
                      <a:pt x="6934" y="1793"/>
                    </a:cubicBezTo>
                    <a:cubicBezTo>
                      <a:pt x="6013" y="2759"/>
                      <a:pt x="5433" y="3931"/>
                      <a:pt x="4886" y="5073"/>
                    </a:cubicBezTo>
                    <a:cubicBezTo>
                      <a:pt x="4283" y="6293"/>
                      <a:pt x="3666" y="7560"/>
                      <a:pt x="2608" y="8584"/>
                    </a:cubicBezTo>
                    <a:cubicBezTo>
                      <a:pt x="1896" y="9271"/>
                      <a:pt x="1036" y="9807"/>
                      <a:pt x="1" y="10201"/>
                    </a:cubicBezTo>
                    <a:lnTo>
                      <a:pt x="1" y="10295"/>
                    </a:lnTo>
                    <a:cubicBezTo>
                      <a:pt x="2979" y="9165"/>
                      <a:pt x="3990" y="7108"/>
                      <a:pt x="4967" y="5095"/>
                    </a:cubicBezTo>
                    <a:cubicBezTo>
                      <a:pt x="5525" y="3967"/>
                      <a:pt x="6097" y="2803"/>
                      <a:pt x="7015" y="1837"/>
                    </a:cubicBezTo>
                    <a:cubicBezTo>
                      <a:pt x="7783" y="1025"/>
                      <a:pt x="8749" y="419"/>
                      <a:pt x="99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6"/>
              <p:cNvSpPr/>
              <p:nvPr/>
            </p:nvSpPr>
            <p:spPr>
              <a:xfrm rot="-4942883">
                <a:off x="8127753" y="-268257"/>
                <a:ext cx="1304939" cy="1391797"/>
              </a:xfrm>
              <a:custGeom>
                <a:avLst/>
                <a:gdLst/>
                <a:ahLst/>
                <a:cxnLst/>
                <a:rect l="l" t="t" r="r" b="b"/>
                <a:pathLst>
                  <a:path w="11354" h="12110" extrusionOk="0">
                    <a:moveTo>
                      <a:pt x="11038" y="1"/>
                    </a:moveTo>
                    <a:cubicBezTo>
                      <a:pt x="9539" y="408"/>
                      <a:pt x="8422" y="1117"/>
                      <a:pt x="7644" y="2164"/>
                    </a:cubicBezTo>
                    <a:cubicBezTo>
                      <a:pt x="6840" y="3233"/>
                      <a:pt x="6457" y="4573"/>
                      <a:pt x="6083" y="5863"/>
                    </a:cubicBezTo>
                    <a:cubicBezTo>
                      <a:pt x="5690" y="7247"/>
                      <a:pt x="5282" y="8676"/>
                      <a:pt x="4352" y="9818"/>
                    </a:cubicBezTo>
                    <a:cubicBezTo>
                      <a:pt x="3398" y="10968"/>
                      <a:pt x="1966" y="11702"/>
                      <a:pt x="1" y="12026"/>
                    </a:cubicBezTo>
                    <a:lnTo>
                      <a:pt x="1" y="12110"/>
                    </a:lnTo>
                    <a:cubicBezTo>
                      <a:pt x="4618" y="11342"/>
                      <a:pt x="5410" y="8562"/>
                      <a:pt x="6178" y="5874"/>
                    </a:cubicBezTo>
                    <a:cubicBezTo>
                      <a:pt x="6549" y="4595"/>
                      <a:pt x="6921" y="3269"/>
                      <a:pt x="7724" y="2200"/>
                    </a:cubicBezTo>
                    <a:cubicBezTo>
                      <a:pt x="8540" y="1106"/>
                      <a:pt x="9726" y="386"/>
                      <a:pt x="113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 name="Google Shape;16;p56"/>
            <p:cNvGrpSpPr/>
            <p:nvPr/>
          </p:nvGrpSpPr>
          <p:grpSpPr>
            <a:xfrm rot="9691077">
              <a:off x="-259956" y="4101059"/>
              <a:ext cx="1552481" cy="1477907"/>
              <a:chOff x="8003963" y="-311329"/>
              <a:chExt cx="1552518" cy="1477942"/>
            </a:xfrm>
          </p:grpSpPr>
          <p:sp>
            <p:nvSpPr>
              <p:cNvPr id="17" name="Google Shape;17;p56"/>
              <p:cNvSpPr/>
              <p:nvPr/>
            </p:nvSpPr>
            <p:spPr>
              <a:xfrm rot="-4942883">
                <a:off x="8095115" y="-97069"/>
                <a:ext cx="1141965" cy="1183315"/>
              </a:xfrm>
              <a:custGeom>
                <a:avLst/>
                <a:gdLst/>
                <a:ahLst/>
                <a:cxnLst/>
                <a:rect l="l" t="t" r="r" b="b"/>
                <a:pathLst>
                  <a:path w="9936" h="10296" extrusionOk="0">
                    <a:moveTo>
                      <a:pt x="9712" y="1"/>
                    </a:moveTo>
                    <a:cubicBezTo>
                      <a:pt x="8595" y="419"/>
                      <a:pt x="7677" y="1014"/>
                      <a:pt x="6934" y="1793"/>
                    </a:cubicBezTo>
                    <a:cubicBezTo>
                      <a:pt x="6013" y="2759"/>
                      <a:pt x="5433" y="3931"/>
                      <a:pt x="4886" y="5073"/>
                    </a:cubicBezTo>
                    <a:cubicBezTo>
                      <a:pt x="4283" y="6293"/>
                      <a:pt x="3666" y="7560"/>
                      <a:pt x="2608" y="8584"/>
                    </a:cubicBezTo>
                    <a:cubicBezTo>
                      <a:pt x="1896" y="9271"/>
                      <a:pt x="1036" y="9807"/>
                      <a:pt x="1" y="10201"/>
                    </a:cubicBezTo>
                    <a:lnTo>
                      <a:pt x="1" y="10295"/>
                    </a:lnTo>
                    <a:cubicBezTo>
                      <a:pt x="2979" y="9165"/>
                      <a:pt x="3990" y="7108"/>
                      <a:pt x="4967" y="5095"/>
                    </a:cubicBezTo>
                    <a:cubicBezTo>
                      <a:pt x="5525" y="3967"/>
                      <a:pt x="6097" y="2803"/>
                      <a:pt x="7015" y="1837"/>
                    </a:cubicBezTo>
                    <a:cubicBezTo>
                      <a:pt x="7783" y="1025"/>
                      <a:pt x="8749" y="419"/>
                      <a:pt x="99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56"/>
              <p:cNvSpPr/>
              <p:nvPr/>
            </p:nvSpPr>
            <p:spPr>
              <a:xfrm rot="-4942883">
                <a:off x="8127753" y="-268257"/>
                <a:ext cx="1304939" cy="1391797"/>
              </a:xfrm>
              <a:custGeom>
                <a:avLst/>
                <a:gdLst/>
                <a:ahLst/>
                <a:cxnLst/>
                <a:rect l="l" t="t" r="r" b="b"/>
                <a:pathLst>
                  <a:path w="11354" h="12110" extrusionOk="0">
                    <a:moveTo>
                      <a:pt x="11038" y="1"/>
                    </a:moveTo>
                    <a:cubicBezTo>
                      <a:pt x="9539" y="408"/>
                      <a:pt x="8422" y="1117"/>
                      <a:pt x="7644" y="2164"/>
                    </a:cubicBezTo>
                    <a:cubicBezTo>
                      <a:pt x="6840" y="3233"/>
                      <a:pt x="6457" y="4573"/>
                      <a:pt x="6083" y="5863"/>
                    </a:cubicBezTo>
                    <a:cubicBezTo>
                      <a:pt x="5690" y="7247"/>
                      <a:pt x="5282" y="8676"/>
                      <a:pt x="4352" y="9818"/>
                    </a:cubicBezTo>
                    <a:cubicBezTo>
                      <a:pt x="3398" y="10968"/>
                      <a:pt x="1966" y="11702"/>
                      <a:pt x="1" y="12026"/>
                    </a:cubicBezTo>
                    <a:lnTo>
                      <a:pt x="1" y="12110"/>
                    </a:lnTo>
                    <a:cubicBezTo>
                      <a:pt x="4618" y="11342"/>
                      <a:pt x="5410" y="8562"/>
                      <a:pt x="6178" y="5874"/>
                    </a:cubicBezTo>
                    <a:cubicBezTo>
                      <a:pt x="6549" y="4595"/>
                      <a:pt x="6921" y="3269"/>
                      <a:pt x="7724" y="2200"/>
                    </a:cubicBezTo>
                    <a:cubicBezTo>
                      <a:pt x="8540" y="1106"/>
                      <a:pt x="9726" y="386"/>
                      <a:pt x="113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5_1">
    <p:spTree>
      <p:nvGrpSpPr>
        <p:cNvPr id="1" name="Shape 150"/>
        <p:cNvGrpSpPr/>
        <p:nvPr/>
      </p:nvGrpSpPr>
      <p:grpSpPr>
        <a:xfrm>
          <a:off x="0" y="0"/>
          <a:ext cx="0" cy="0"/>
          <a:chOff x="0" y="0"/>
          <a:chExt cx="0" cy="0"/>
        </a:xfrm>
      </p:grpSpPr>
      <p:sp>
        <p:nvSpPr>
          <p:cNvPr id="151" name="Google Shape;151;p65"/>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152" name="Google Shape;152;p65"/>
          <p:cNvGrpSpPr/>
          <p:nvPr/>
        </p:nvGrpSpPr>
        <p:grpSpPr>
          <a:xfrm>
            <a:off x="-740237" y="-242585"/>
            <a:ext cx="10626182" cy="6376413"/>
            <a:chOff x="-740237" y="-242585"/>
            <a:chExt cx="10626182" cy="6376413"/>
          </a:xfrm>
        </p:grpSpPr>
        <p:grpSp>
          <p:nvGrpSpPr>
            <p:cNvPr id="153" name="Google Shape;153;p65"/>
            <p:cNvGrpSpPr/>
            <p:nvPr/>
          </p:nvGrpSpPr>
          <p:grpSpPr>
            <a:xfrm rot="-2201605">
              <a:off x="-680746" y="183975"/>
              <a:ext cx="1678343" cy="755700"/>
              <a:chOff x="7208547" y="3309152"/>
              <a:chExt cx="1678436" cy="755742"/>
            </a:xfrm>
          </p:grpSpPr>
          <p:sp>
            <p:nvSpPr>
              <p:cNvPr id="154" name="Google Shape;154;p65"/>
              <p:cNvSpPr/>
              <p:nvPr/>
            </p:nvSpPr>
            <p:spPr>
              <a:xfrm>
                <a:off x="7475340" y="3470509"/>
                <a:ext cx="1411643" cy="594385"/>
              </a:xfrm>
              <a:custGeom>
                <a:avLst/>
                <a:gdLst/>
                <a:ahLst/>
                <a:cxnLst/>
                <a:rect l="l" t="t" r="r" b="b"/>
                <a:pathLst>
                  <a:path w="15879" h="6686" extrusionOk="0">
                    <a:moveTo>
                      <a:pt x="15878" y="0"/>
                    </a:moveTo>
                    <a:cubicBezTo>
                      <a:pt x="15306" y="709"/>
                      <a:pt x="14505" y="1290"/>
                      <a:pt x="13436" y="1778"/>
                    </a:cubicBezTo>
                    <a:cubicBezTo>
                      <a:pt x="11886" y="2476"/>
                      <a:pt x="9969" y="2873"/>
                      <a:pt x="8096" y="3255"/>
                    </a:cubicBezTo>
                    <a:cubicBezTo>
                      <a:pt x="4966" y="3908"/>
                      <a:pt x="1745" y="4570"/>
                      <a:pt x="1" y="6686"/>
                    </a:cubicBezTo>
                    <a:lnTo>
                      <a:pt x="118" y="6686"/>
                    </a:lnTo>
                    <a:cubicBezTo>
                      <a:pt x="735" y="5965"/>
                      <a:pt x="1547" y="5374"/>
                      <a:pt x="2594" y="4896"/>
                    </a:cubicBezTo>
                    <a:cubicBezTo>
                      <a:pt x="4210" y="4151"/>
                      <a:pt x="6200" y="3732"/>
                      <a:pt x="8118" y="3336"/>
                    </a:cubicBezTo>
                    <a:cubicBezTo>
                      <a:pt x="9991" y="2954"/>
                      <a:pt x="11923" y="2557"/>
                      <a:pt x="13480" y="1859"/>
                    </a:cubicBezTo>
                    <a:cubicBezTo>
                      <a:pt x="14505" y="1396"/>
                      <a:pt x="15295" y="812"/>
                      <a:pt x="15878" y="115"/>
                    </a:cubicBezTo>
                    <a:lnTo>
                      <a:pt x="158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65"/>
              <p:cNvSpPr/>
              <p:nvPr/>
            </p:nvSpPr>
            <p:spPr>
              <a:xfrm>
                <a:off x="7208547" y="3309152"/>
                <a:ext cx="1678432" cy="755739"/>
              </a:xfrm>
              <a:custGeom>
                <a:avLst/>
                <a:gdLst/>
                <a:ahLst/>
                <a:cxnLst/>
                <a:rect l="l" t="t" r="r" b="b"/>
                <a:pathLst>
                  <a:path w="18880" h="8501" extrusionOk="0">
                    <a:moveTo>
                      <a:pt x="18879" y="1"/>
                    </a:moveTo>
                    <a:cubicBezTo>
                      <a:pt x="18226" y="1011"/>
                      <a:pt x="17179" y="1790"/>
                      <a:pt x="15714" y="2348"/>
                    </a:cubicBezTo>
                    <a:cubicBezTo>
                      <a:pt x="14016" y="3002"/>
                      <a:pt x="11901" y="3314"/>
                      <a:pt x="9852" y="3604"/>
                    </a:cubicBezTo>
                    <a:cubicBezTo>
                      <a:pt x="7644" y="3931"/>
                      <a:pt x="5363" y="4269"/>
                      <a:pt x="3537" y="5036"/>
                    </a:cubicBezTo>
                    <a:cubicBezTo>
                      <a:pt x="1712" y="5804"/>
                      <a:pt x="548" y="6943"/>
                      <a:pt x="1" y="8501"/>
                    </a:cubicBezTo>
                    <a:lnTo>
                      <a:pt x="107" y="8501"/>
                    </a:lnTo>
                    <a:cubicBezTo>
                      <a:pt x="651" y="6979"/>
                      <a:pt x="1793" y="5874"/>
                      <a:pt x="3582" y="5117"/>
                    </a:cubicBezTo>
                    <a:cubicBezTo>
                      <a:pt x="5385" y="4350"/>
                      <a:pt x="7666" y="4023"/>
                      <a:pt x="9877" y="3699"/>
                    </a:cubicBezTo>
                    <a:cubicBezTo>
                      <a:pt x="11923" y="3395"/>
                      <a:pt x="14039" y="3094"/>
                      <a:pt x="15750" y="2443"/>
                    </a:cubicBezTo>
                    <a:cubicBezTo>
                      <a:pt x="17179" y="1896"/>
                      <a:pt x="18215" y="1140"/>
                      <a:pt x="18879" y="163"/>
                    </a:cubicBezTo>
                    <a:lnTo>
                      <a:pt x="188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6" name="Google Shape;156;p65"/>
            <p:cNvGrpSpPr/>
            <p:nvPr/>
          </p:nvGrpSpPr>
          <p:grpSpPr>
            <a:xfrm rot="589725">
              <a:off x="8218712" y="-120905"/>
              <a:ext cx="1552483" cy="1477909"/>
              <a:chOff x="8003963" y="-311329"/>
              <a:chExt cx="1552518" cy="1477942"/>
            </a:xfrm>
          </p:grpSpPr>
          <p:sp>
            <p:nvSpPr>
              <p:cNvPr id="157" name="Google Shape;157;p65"/>
              <p:cNvSpPr/>
              <p:nvPr/>
            </p:nvSpPr>
            <p:spPr>
              <a:xfrm rot="-4942883">
                <a:off x="8095115" y="-97069"/>
                <a:ext cx="1141965" cy="1183315"/>
              </a:xfrm>
              <a:custGeom>
                <a:avLst/>
                <a:gdLst/>
                <a:ahLst/>
                <a:cxnLst/>
                <a:rect l="l" t="t" r="r" b="b"/>
                <a:pathLst>
                  <a:path w="9936" h="10296" extrusionOk="0">
                    <a:moveTo>
                      <a:pt x="9712" y="1"/>
                    </a:moveTo>
                    <a:cubicBezTo>
                      <a:pt x="8595" y="419"/>
                      <a:pt x="7677" y="1014"/>
                      <a:pt x="6934" y="1793"/>
                    </a:cubicBezTo>
                    <a:cubicBezTo>
                      <a:pt x="6013" y="2759"/>
                      <a:pt x="5433" y="3931"/>
                      <a:pt x="4886" y="5073"/>
                    </a:cubicBezTo>
                    <a:cubicBezTo>
                      <a:pt x="4283" y="6293"/>
                      <a:pt x="3666" y="7560"/>
                      <a:pt x="2608" y="8584"/>
                    </a:cubicBezTo>
                    <a:cubicBezTo>
                      <a:pt x="1896" y="9271"/>
                      <a:pt x="1036" y="9807"/>
                      <a:pt x="1" y="10201"/>
                    </a:cubicBezTo>
                    <a:lnTo>
                      <a:pt x="1" y="10295"/>
                    </a:lnTo>
                    <a:cubicBezTo>
                      <a:pt x="2979" y="9165"/>
                      <a:pt x="3990" y="7108"/>
                      <a:pt x="4967" y="5095"/>
                    </a:cubicBezTo>
                    <a:cubicBezTo>
                      <a:pt x="5525" y="3967"/>
                      <a:pt x="6097" y="2803"/>
                      <a:pt x="7015" y="1837"/>
                    </a:cubicBezTo>
                    <a:cubicBezTo>
                      <a:pt x="7783" y="1025"/>
                      <a:pt x="8749" y="419"/>
                      <a:pt x="99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65"/>
              <p:cNvSpPr/>
              <p:nvPr/>
            </p:nvSpPr>
            <p:spPr>
              <a:xfrm rot="-4942883">
                <a:off x="8127753" y="-268257"/>
                <a:ext cx="1304939" cy="1391797"/>
              </a:xfrm>
              <a:custGeom>
                <a:avLst/>
                <a:gdLst/>
                <a:ahLst/>
                <a:cxnLst/>
                <a:rect l="l" t="t" r="r" b="b"/>
                <a:pathLst>
                  <a:path w="11354" h="12110" extrusionOk="0">
                    <a:moveTo>
                      <a:pt x="11038" y="1"/>
                    </a:moveTo>
                    <a:cubicBezTo>
                      <a:pt x="9539" y="408"/>
                      <a:pt x="8422" y="1117"/>
                      <a:pt x="7644" y="2164"/>
                    </a:cubicBezTo>
                    <a:cubicBezTo>
                      <a:pt x="6840" y="3233"/>
                      <a:pt x="6457" y="4573"/>
                      <a:pt x="6083" y="5863"/>
                    </a:cubicBezTo>
                    <a:cubicBezTo>
                      <a:pt x="5690" y="7247"/>
                      <a:pt x="5282" y="8676"/>
                      <a:pt x="4352" y="9818"/>
                    </a:cubicBezTo>
                    <a:cubicBezTo>
                      <a:pt x="3398" y="10968"/>
                      <a:pt x="1966" y="11702"/>
                      <a:pt x="1" y="12026"/>
                    </a:cubicBezTo>
                    <a:lnTo>
                      <a:pt x="1" y="12110"/>
                    </a:lnTo>
                    <a:cubicBezTo>
                      <a:pt x="4618" y="11342"/>
                      <a:pt x="5410" y="8562"/>
                      <a:pt x="6178" y="5874"/>
                    </a:cubicBezTo>
                    <a:cubicBezTo>
                      <a:pt x="6549" y="4595"/>
                      <a:pt x="6921" y="3269"/>
                      <a:pt x="7724" y="2200"/>
                    </a:cubicBezTo>
                    <a:cubicBezTo>
                      <a:pt x="8540" y="1106"/>
                      <a:pt x="9726" y="386"/>
                      <a:pt x="113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 name="Google Shape;159;p65"/>
            <p:cNvGrpSpPr/>
            <p:nvPr/>
          </p:nvGrpSpPr>
          <p:grpSpPr>
            <a:xfrm rot="-559375" flipH="1">
              <a:off x="2250683" y="4443057"/>
              <a:ext cx="4244712" cy="1355908"/>
              <a:chOff x="2998188" y="1091692"/>
              <a:chExt cx="4244674" cy="1355896"/>
            </a:xfrm>
          </p:grpSpPr>
          <p:sp>
            <p:nvSpPr>
              <p:cNvPr id="160" name="Google Shape;160;p65"/>
              <p:cNvSpPr/>
              <p:nvPr/>
            </p:nvSpPr>
            <p:spPr>
              <a:xfrm rot="241877">
                <a:off x="3037322" y="1237067"/>
                <a:ext cx="4173262" cy="1065146"/>
              </a:xfrm>
              <a:custGeom>
                <a:avLst/>
                <a:gdLst/>
                <a:ahLst/>
                <a:cxnLst/>
                <a:rect l="l" t="t" r="r" b="b"/>
                <a:pathLst>
                  <a:path w="28484" h="7270" extrusionOk="0">
                    <a:moveTo>
                      <a:pt x="21424" y="1"/>
                    </a:moveTo>
                    <a:cubicBezTo>
                      <a:pt x="19423" y="1"/>
                      <a:pt x="17329" y="199"/>
                      <a:pt x="15188" y="595"/>
                    </a:cubicBezTo>
                    <a:cubicBezTo>
                      <a:pt x="11445" y="1293"/>
                      <a:pt x="7721" y="2594"/>
                      <a:pt x="4419" y="4364"/>
                    </a:cubicBezTo>
                    <a:cubicBezTo>
                      <a:pt x="2836" y="5212"/>
                      <a:pt x="1348" y="6153"/>
                      <a:pt x="0" y="7189"/>
                    </a:cubicBezTo>
                    <a:lnTo>
                      <a:pt x="0" y="7270"/>
                    </a:lnTo>
                    <a:cubicBezTo>
                      <a:pt x="1360" y="6234"/>
                      <a:pt x="2861" y="5282"/>
                      <a:pt x="4441" y="4434"/>
                    </a:cubicBezTo>
                    <a:cubicBezTo>
                      <a:pt x="7746" y="2664"/>
                      <a:pt x="11467" y="1363"/>
                      <a:pt x="15202" y="665"/>
                    </a:cubicBezTo>
                    <a:cubicBezTo>
                      <a:pt x="17340" y="269"/>
                      <a:pt x="19434" y="71"/>
                      <a:pt x="21424" y="71"/>
                    </a:cubicBezTo>
                    <a:cubicBezTo>
                      <a:pt x="23959" y="71"/>
                      <a:pt x="26354" y="386"/>
                      <a:pt x="28484" y="1014"/>
                    </a:cubicBezTo>
                    <a:lnTo>
                      <a:pt x="28484" y="944"/>
                    </a:lnTo>
                    <a:cubicBezTo>
                      <a:pt x="26343" y="316"/>
                      <a:pt x="23959" y="1"/>
                      <a:pt x="214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65"/>
              <p:cNvSpPr/>
              <p:nvPr/>
            </p:nvSpPr>
            <p:spPr>
              <a:xfrm>
                <a:off x="2998188" y="1484591"/>
                <a:ext cx="3854882" cy="795093"/>
              </a:xfrm>
              <a:custGeom>
                <a:avLst/>
                <a:gdLst/>
                <a:ahLst/>
                <a:cxnLst/>
                <a:rect l="l" t="t" r="r" b="b"/>
                <a:pathLst>
                  <a:path w="28484" h="5875" extrusionOk="0">
                    <a:moveTo>
                      <a:pt x="18527" y="1"/>
                    </a:moveTo>
                    <a:cubicBezTo>
                      <a:pt x="18317" y="1"/>
                      <a:pt x="18097" y="1"/>
                      <a:pt x="17876" y="12"/>
                    </a:cubicBezTo>
                    <a:cubicBezTo>
                      <a:pt x="14329" y="82"/>
                      <a:pt x="10700" y="746"/>
                      <a:pt x="7361" y="1944"/>
                    </a:cubicBezTo>
                    <a:cubicBezTo>
                      <a:pt x="4639" y="2921"/>
                      <a:pt x="2127" y="4236"/>
                      <a:pt x="0" y="5793"/>
                    </a:cubicBezTo>
                    <a:lnTo>
                      <a:pt x="0" y="5874"/>
                    </a:lnTo>
                    <a:cubicBezTo>
                      <a:pt x="2127" y="4317"/>
                      <a:pt x="4651" y="2991"/>
                      <a:pt x="7386" y="2014"/>
                    </a:cubicBezTo>
                    <a:cubicBezTo>
                      <a:pt x="10711" y="816"/>
                      <a:pt x="14340" y="152"/>
                      <a:pt x="17876" y="82"/>
                    </a:cubicBezTo>
                    <a:cubicBezTo>
                      <a:pt x="18097" y="71"/>
                      <a:pt x="18317" y="71"/>
                      <a:pt x="18527" y="71"/>
                    </a:cubicBezTo>
                    <a:cubicBezTo>
                      <a:pt x="22214" y="71"/>
                      <a:pt x="25623" y="710"/>
                      <a:pt x="28484" y="1919"/>
                    </a:cubicBezTo>
                    <a:lnTo>
                      <a:pt x="28484" y="1849"/>
                    </a:lnTo>
                    <a:cubicBezTo>
                      <a:pt x="25623" y="640"/>
                      <a:pt x="22214" y="1"/>
                      <a:pt x="1852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162"/>
        <p:cNvGrpSpPr/>
        <p:nvPr/>
      </p:nvGrpSpPr>
      <p:grpSpPr>
        <a:xfrm>
          <a:off x="0" y="0"/>
          <a:ext cx="0" cy="0"/>
          <a:chOff x="0" y="0"/>
          <a:chExt cx="0" cy="0"/>
        </a:xfrm>
      </p:grpSpPr>
      <p:sp>
        <p:nvSpPr>
          <p:cNvPr id="163" name="Google Shape;163;p66"/>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64" name="Google Shape;164;p66"/>
          <p:cNvSpPr txBox="1">
            <a:spLocks noGrp="1"/>
          </p:cNvSpPr>
          <p:nvPr>
            <p:ph type="subTitle" idx="1"/>
          </p:nvPr>
        </p:nvSpPr>
        <p:spPr>
          <a:xfrm>
            <a:off x="1031900" y="2074701"/>
            <a:ext cx="2130600" cy="563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5" name="Google Shape;165;p66"/>
          <p:cNvSpPr txBox="1">
            <a:spLocks noGrp="1"/>
          </p:cNvSpPr>
          <p:nvPr>
            <p:ph type="subTitle" idx="2"/>
          </p:nvPr>
        </p:nvSpPr>
        <p:spPr>
          <a:xfrm>
            <a:off x="3506695" y="2074701"/>
            <a:ext cx="2130600" cy="563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6" name="Google Shape;166;p66"/>
          <p:cNvSpPr txBox="1">
            <a:spLocks noGrp="1"/>
          </p:cNvSpPr>
          <p:nvPr>
            <p:ph type="subTitle" idx="3"/>
          </p:nvPr>
        </p:nvSpPr>
        <p:spPr>
          <a:xfrm>
            <a:off x="5981490" y="2074701"/>
            <a:ext cx="2130600" cy="563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7" name="Google Shape;167;p66"/>
          <p:cNvSpPr txBox="1">
            <a:spLocks noGrp="1"/>
          </p:cNvSpPr>
          <p:nvPr>
            <p:ph type="subTitle" idx="4"/>
          </p:nvPr>
        </p:nvSpPr>
        <p:spPr>
          <a:xfrm>
            <a:off x="1031900" y="3531751"/>
            <a:ext cx="2130600" cy="563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8" name="Google Shape;168;p66"/>
          <p:cNvSpPr txBox="1">
            <a:spLocks noGrp="1"/>
          </p:cNvSpPr>
          <p:nvPr>
            <p:ph type="subTitle" idx="5"/>
          </p:nvPr>
        </p:nvSpPr>
        <p:spPr>
          <a:xfrm>
            <a:off x="3506695" y="3531751"/>
            <a:ext cx="2130600" cy="563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9" name="Google Shape;169;p66"/>
          <p:cNvSpPr txBox="1">
            <a:spLocks noGrp="1"/>
          </p:cNvSpPr>
          <p:nvPr>
            <p:ph type="subTitle" idx="6"/>
          </p:nvPr>
        </p:nvSpPr>
        <p:spPr>
          <a:xfrm>
            <a:off x="5981490" y="3531751"/>
            <a:ext cx="2130600" cy="563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0" name="Google Shape;170;p66"/>
          <p:cNvSpPr txBox="1">
            <a:spLocks noGrp="1"/>
          </p:cNvSpPr>
          <p:nvPr>
            <p:ph type="subTitle" idx="7"/>
          </p:nvPr>
        </p:nvSpPr>
        <p:spPr>
          <a:xfrm>
            <a:off x="1031900" y="1675925"/>
            <a:ext cx="2130600" cy="47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200" b="1">
                <a:latin typeface="Manrope"/>
                <a:ea typeface="Manrope"/>
                <a:cs typeface="Manrope"/>
                <a:sym typeface="Manrope"/>
              </a:defRPr>
            </a:lvl1pPr>
            <a:lvl2pPr lvl="1" algn="l">
              <a:lnSpc>
                <a:spcPct val="100000"/>
              </a:lnSpc>
              <a:spcBef>
                <a:spcPts val="0"/>
              </a:spcBef>
              <a:spcAft>
                <a:spcPts val="0"/>
              </a:spcAft>
              <a:buSzPts val="1400"/>
              <a:buFont typeface="Manrope"/>
              <a:buNone/>
              <a:defRPr b="1">
                <a:latin typeface="Manrope"/>
                <a:ea typeface="Manrope"/>
                <a:cs typeface="Manrope"/>
                <a:sym typeface="Manrope"/>
              </a:defRPr>
            </a:lvl2pPr>
            <a:lvl3pPr lvl="2" algn="l">
              <a:lnSpc>
                <a:spcPct val="100000"/>
              </a:lnSpc>
              <a:spcBef>
                <a:spcPts val="0"/>
              </a:spcBef>
              <a:spcAft>
                <a:spcPts val="0"/>
              </a:spcAft>
              <a:buSzPts val="1400"/>
              <a:buFont typeface="Manrope"/>
              <a:buNone/>
              <a:defRPr b="1">
                <a:latin typeface="Manrope"/>
                <a:ea typeface="Manrope"/>
                <a:cs typeface="Manrope"/>
                <a:sym typeface="Manrope"/>
              </a:defRPr>
            </a:lvl3pPr>
            <a:lvl4pPr lvl="3" algn="l">
              <a:lnSpc>
                <a:spcPct val="100000"/>
              </a:lnSpc>
              <a:spcBef>
                <a:spcPts val="0"/>
              </a:spcBef>
              <a:spcAft>
                <a:spcPts val="0"/>
              </a:spcAft>
              <a:buSzPts val="1400"/>
              <a:buFont typeface="Manrope"/>
              <a:buNone/>
              <a:defRPr b="1">
                <a:latin typeface="Manrope"/>
                <a:ea typeface="Manrope"/>
                <a:cs typeface="Manrope"/>
                <a:sym typeface="Manrope"/>
              </a:defRPr>
            </a:lvl4pPr>
            <a:lvl5pPr lvl="4" algn="l">
              <a:lnSpc>
                <a:spcPct val="100000"/>
              </a:lnSpc>
              <a:spcBef>
                <a:spcPts val="0"/>
              </a:spcBef>
              <a:spcAft>
                <a:spcPts val="0"/>
              </a:spcAft>
              <a:buSzPts val="1400"/>
              <a:buFont typeface="Manrope"/>
              <a:buNone/>
              <a:defRPr b="1">
                <a:latin typeface="Manrope"/>
                <a:ea typeface="Manrope"/>
                <a:cs typeface="Manrope"/>
                <a:sym typeface="Manrope"/>
              </a:defRPr>
            </a:lvl5pPr>
            <a:lvl6pPr lvl="5" algn="l">
              <a:lnSpc>
                <a:spcPct val="100000"/>
              </a:lnSpc>
              <a:spcBef>
                <a:spcPts val="0"/>
              </a:spcBef>
              <a:spcAft>
                <a:spcPts val="0"/>
              </a:spcAft>
              <a:buSzPts val="1400"/>
              <a:buFont typeface="Manrope"/>
              <a:buNone/>
              <a:defRPr b="1">
                <a:latin typeface="Manrope"/>
                <a:ea typeface="Manrope"/>
                <a:cs typeface="Manrope"/>
                <a:sym typeface="Manrope"/>
              </a:defRPr>
            </a:lvl6pPr>
            <a:lvl7pPr lvl="6" algn="l">
              <a:lnSpc>
                <a:spcPct val="100000"/>
              </a:lnSpc>
              <a:spcBef>
                <a:spcPts val="0"/>
              </a:spcBef>
              <a:spcAft>
                <a:spcPts val="0"/>
              </a:spcAft>
              <a:buSzPts val="1400"/>
              <a:buFont typeface="Manrope"/>
              <a:buNone/>
              <a:defRPr b="1">
                <a:latin typeface="Manrope"/>
                <a:ea typeface="Manrope"/>
                <a:cs typeface="Manrope"/>
                <a:sym typeface="Manrope"/>
              </a:defRPr>
            </a:lvl7pPr>
            <a:lvl8pPr lvl="7" algn="l">
              <a:lnSpc>
                <a:spcPct val="100000"/>
              </a:lnSpc>
              <a:spcBef>
                <a:spcPts val="0"/>
              </a:spcBef>
              <a:spcAft>
                <a:spcPts val="0"/>
              </a:spcAft>
              <a:buSzPts val="1400"/>
              <a:buFont typeface="Manrope"/>
              <a:buNone/>
              <a:defRPr b="1">
                <a:latin typeface="Manrope"/>
                <a:ea typeface="Manrope"/>
                <a:cs typeface="Manrope"/>
                <a:sym typeface="Manrope"/>
              </a:defRPr>
            </a:lvl8pPr>
            <a:lvl9pPr lvl="8" algn="l">
              <a:lnSpc>
                <a:spcPct val="100000"/>
              </a:lnSpc>
              <a:spcBef>
                <a:spcPts val="0"/>
              </a:spcBef>
              <a:spcAft>
                <a:spcPts val="0"/>
              </a:spcAft>
              <a:buSzPts val="1400"/>
              <a:buFont typeface="Manrope"/>
              <a:buNone/>
              <a:defRPr b="1">
                <a:latin typeface="Manrope"/>
                <a:ea typeface="Manrope"/>
                <a:cs typeface="Manrope"/>
                <a:sym typeface="Manrope"/>
              </a:defRPr>
            </a:lvl9pPr>
          </a:lstStyle>
          <a:p>
            <a:endParaRPr/>
          </a:p>
        </p:txBody>
      </p:sp>
      <p:sp>
        <p:nvSpPr>
          <p:cNvPr id="171" name="Google Shape;171;p66"/>
          <p:cNvSpPr txBox="1">
            <a:spLocks noGrp="1"/>
          </p:cNvSpPr>
          <p:nvPr>
            <p:ph type="subTitle" idx="8"/>
          </p:nvPr>
        </p:nvSpPr>
        <p:spPr>
          <a:xfrm>
            <a:off x="3506700" y="1675925"/>
            <a:ext cx="2130600" cy="47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200" b="1">
                <a:latin typeface="Manrope"/>
                <a:ea typeface="Manrope"/>
                <a:cs typeface="Manrope"/>
                <a:sym typeface="Manrope"/>
              </a:defRPr>
            </a:lvl1pPr>
            <a:lvl2pPr lvl="1" algn="l">
              <a:lnSpc>
                <a:spcPct val="100000"/>
              </a:lnSpc>
              <a:spcBef>
                <a:spcPts val="0"/>
              </a:spcBef>
              <a:spcAft>
                <a:spcPts val="0"/>
              </a:spcAft>
              <a:buSzPts val="1400"/>
              <a:buFont typeface="Manrope"/>
              <a:buNone/>
              <a:defRPr b="1">
                <a:latin typeface="Manrope"/>
                <a:ea typeface="Manrope"/>
                <a:cs typeface="Manrope"/>
                <a:sym typeface="Manrope"/>
              </a:defRPr>
            </a:lvl2pPr>
            <a:lvl3pPr lvl="2" algn="l">
              <a:lnSpc>
                <a:spcPct val="100000"/>
              </a:lnSpc>
              <a:spcBef>
                <a:spcPts val="0"/>
              </a:spcBef>
              <a:spcAft>
                <a:spcPts val="0"/>
              </a:spcAft>
              <a:buSzPts val="1400"/>
              <a:buFont typeface="Manrope"/>
              <a:buNone/>
              <a:defRPr b="1">
                <a:latin typeface="Manrope"/>
                <a:ea typeface="Manrope"/>
                <a:cs typeface="Manrope"/>
                <a:sym typeface="Manrope"/>
              </a:defRPr>
            </a:lvl3pPr>
            <a:lvl4pPr lvl="3" algn="l">
              <a:lnSpc>
                <a:spcPct val="100000"/>
              </a:lnSpc>
              <a:spcBef>
                <a:spcPts val="0"/>
              </a:spcBef>
              <a:spcAft>
                <a:spcPts val="0"/>
              </a:spcAft>
              <a:buSzPts val="1400"/>
              <a:buFont typeface="Manrope"/>
              <a:buNone/>
              <a:defRPr b="1">
                <a:latin typeface="Manrope"/>
                <a:ea typeface="Manrope"/>
                <a:cs typeface="Manrope"/>
                <a:sym typeface="Manrope"/>
              </a:defRPr>
            </a:lvl4pPr>
            <a:lvl5pPr lvl="4" algn="l">
              <a:lnSpc>
                <a:spcPct val="100000"/>
              </a:lnSpc>
              <a:spcBef>
                <a:spcPts val="0"/>
              </a:spcBef>
              <a:spcAft>
                <a:spcPts val="0"/>
              </a:spcAft>
              <a:buSzPts val="1400"/>
              <a:buFont typeface="Manrope"/>
              <a:buNone/>
              <a:defRPr b="1">
                <a:latin typeface="Manrope"/>
                <a:ea typeface="Manrope"/>
                <a:cs typeface="Manrope"/>
                <a:sym typeface="Manrope"/>
              </a:defRPr>
            </a:lvl5pPr>
            <a:lvl6pPr lvl="5" algn="l">
              <a:lnSpc>
                <a:spcPct val="100000"/>
              </a:lnSpc>
              <a:spcBef>
                <a:spcPts val="0"/>
              </a:spcBef>
              <a:spcAft>
                <a:spcPts val="0"/>
              </a:spcAft>
              <a:buSzPts val="1400"/>
              <a:buFont typeface="Manrope"/>
              <a:buNone/>
              <a:defRPr b="1">
                <a:latin typeface="Manrope"/>
                <a:ea typeface="Manrope"/>
                <a:cs typeface="Manrope"/>
                <a:sym typeface="Manrope"/>
              </a:defRPr>
            </a:lvl6pPr>
            <a:lvl7pPr lvl="6" algn="l">
              <a:lnSpc>
                <a:spcPct val="100000"/>
              </a:lnSpc>
              <a:spcBef>
                <a:spcPts val="0"/>
              </a:spcBef>
              <a:spcAft>
                <a:spcPts val="0"/>
              </a:spcAft>
              <a:buSzPts val="1400"/>
              <a:buFont typeface="Manrope"/>
              <a:buNone/>
              <a:defRPr b="1">
                <a:latin typeface="Manrope"/>
                <a:ea typeface="Manrope"/>
                <a:cs typeface="Manrope"/>
                <a:sym typeface="Manrope"/>
              </a:defRPr>
            </a:lvl7pPr>
            <a:lvl8pPr lvl="7" algn="l">
              <a:lnSpc>
                <a:spcPct val="100000"/>
              </a:lnSpc>
              <a:spcBef>
                <a:spcPts val="0"/>
              </a:spcBef>
              <a:spcAft>
                <a:spcPts val="0"/>
              </a:spcAft>
              <a:buSzPts val="1400"/>
              <a:buFont typeface="Manrope"/>
              <a:buNone/>
              <a:defRPr b="1">
                <a:latin typeface="Manrope"/>
                <a:ea typeface="Manrope"/>
                <a:cs typeface="Manrope"/>
                <a:sym typeface="Manrope"/>
              </a:defRPr>
            </a:lvl8pPr>
            <a:lvl9pPr lvl="8" algn="l">
              <a:lnSpc>
                <a:spcPct val="100000"/>
              </a:lnSpc>
              <a:spcBef>
                <a:spcPts val="0"/>
              </a:spcBef>
              <a:spcAft>
                <a:spcPts val="0"/>
              </a:spcAft>
              <a:buSzPts val="1400"/>
              <a:buFont typeface="Manrope"/>
              <a:buNone/>
              <a:defRPr b="1">
                <a:latin typeface="Manrope"/>
                <a:ea typeface="Manrope"/>
                <a:cs typeface="Manrope"/>
                <a:sym typeface="Manrope"/>
              </a:defRPr>
            </a:lvl9pPr>
          </a:lstStyle>
          <a:p>
            <a:endParaRPr/>
          </a:p>
        </p:txBody>
      </p:sp>
      <p:sp>
        <p:nvSpPr>
          <p:cNvPr id="172" name="Google Shape;172;p66"/>
          <p:cNvSpPr txBox="1">
            <a:spLocks noGrp="1"/>
          </p:cNvSpPr>
          <p:nvPr>
            <p:ph type="subTitle" idx="9"/>
          </p:nvPr>
        </p:nvSpPr>
        <p:spPr>
          <a:xfrm>
            <a:off x="5981513" y="1675925"/>
            <a:ext cx="2130600" cy="47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200" b="1">
                <a:latin typeface="Manrope"/>
                <a:ea typeface="Manrope"/>
                <a:cs typeface="Manrope"/>
                <a:sym typeface="Manrope"/>
              </a:defRPr>
            </a:lvl1pPr>
            <a:lvl2pPr lvl="1" algn="l">
              <a:lnSpc>
                <a:spcPct val="100000"/>
              </a:lnSpc>
              <a:spcBef>
                <a:spcPts val="0"/>
              </a:spcBef>
              <a:spcAft>
                <a:spcPts val="0"/>
              </a:spcAft>
              <a:buSzPts val="1400"/>
              <a:buFont typeface="Manrope"/>
              <a:buNone/>
              <a:defRPr b="1">
                <a:latin typeface="Manrope"/>
                <a:ea typeface="Manrope"/>
                <a:cs typeface="Manrope"/>
                <a:sym typeface="Manrope"/>
              </a:defRPr>
            </a:lvl2pPr>
            <a:lvl3pPr lvl="2" algn="l">
              <a:lnSpc>
                <a:spcPct val="100000"/>
              </a:lnSpc>
              <a:spcBef>
                <a:spcPts val="0"/>
              </a:spcBef>
              <a:spcAft>
                <a:spcPts val="0"/>
              </a:spcAft>
              <a:buSzPts val="1400"/>
              <a:buFont typeface="Manrope"/>
              <a:buNone/>
              <a:defRPr b="1">
                <a:latin typeface="Manrope"/>
                <a:ea typeface="Manrope"/>
                <a:cs typeface="Manrope"/>
                <a:sym typeface="Manrope"/>
              </a:defRPr>
            </a:lvl3pPr>
            <a:lvl4pPr lvl="3" algn="l">
              <a:lnSpc>
                <a:spcPct val="100000"/>
              </a:lnSpc>
              <a:spcBef>
                <a:spcPts val="0"/>
              </a:spcBef>
              <a:spcAft>
                <a:spcPts val="0"/>
              </a:spcAft>
              <a:buSzPts val="1400"/>
              <a:buFont typeface="Manrope"/>
              <a:buNone/>
              <a:defRPr b="1">
                <a:latin typeface="Manrope"/>
                <a:ea typeface="Manrope"/>
                <a:cs typeface="Manrope"/>
                <a:sym typeface="Manrope"/>
              </a:defRPr>
            </a:lvl4pPr>
            <a:lvl5pPr lvl="4" algn="l">
              <a:lnSpc>
                <a:spcPct val="100000"/>
              </a:lnSpc>
              <a:spcBef>
                <a:spcPts val="0"/>
              </a:spcBef>
              <a:spcAft>
                <a:spcPts val="0"/>
              </a:spcAft>
              <a:buSzPts val="1400"/>
              <a:buFont typeface="Manrope"/>
              <a:buNone/>
              <a:defRPr b="1">
                <a:latin typeface="Manrope"/>
                <a:ea typeface="Manrope"/>
                <a:cs typeface="Manrope"/>
                <a:sym typeface="Manrope"/>
              </a:defRPr>
            </a:lvl5pPr>
            <a:lvl6pPr lvl="5" algn="l">
              <a:lnSpc>
                <a:spcPct val="100000"/>
              </a:lnSpc>
              <a:spcBef>
                <a:spcPts val="0"/>
              </a:spcBef>
              <a:spcAft>
                <a:spcPts val="0"/>
              </a:spcAft>
              <a:buSzPts val="1400"/>
              <a:buFont typeface="Manrope"/>
              <a:buNone/>
              <a:defRPr b="1">
                <a:latin typeface="Manrope"/>
                <a:ea typeface="Manrope"/>
                <a:cs typeface="Manrope"/>
                <a:sym typeface="Manrope"/>
              </a:defRPr>
            </a:lvl6pPr>
            <a:lvl7pPr lvl="6" algn="l">
              <a:lnSpc>
                <a:spcPct val="100000"/>
              </a:lnSpc>
              <a:spcBef>
                <a:spcPts val="0"/>
              </a:spcBef>
              <a:spcAft>
                <a:spcPts val="0"/>
              </a:spcAft>
              <a:buSzPts val="1400"/>
              <a:buFont typeface="Manrope"/>
              <a:buNone/>
              <a:defRPr b="1">
                <a:latin typeface="Manrope"/>
                <a:ea typeface="Manrope"/>
                <a:cs typeface="Manrope"/>
                <a:sym typeface="Manrope"/>
              </a:defRPr>
            </a:lvl7pPr>
            <a:lvl8pPr lvl="7" algn="l">
              <a:lnSpc>
                <a:spcPct val="100000"/>
              </a:lnSpc>
              <a:spcBef>
                <a:spcPts val="0"/>
              </a:spcBef>
              <a:spcAft>
                <a:spcPts val="0"/>
              </a:spcAft>
              <a:buSzPts val="1400"/>
              <a:buFont typeface="Manrope"/>
              <a:buNone/>
              <a:defRPr b="1">
                <a:latin typeface="Manrope"/>
                <a:ea typeface="Manrope"/>
                <a:cs typeface="Manrope"/>
                <a:sym typeface="Manrope"/>
              </a:defRPr>
            </a:lvl8pPr>
            <a:lvl9pPr lvl="8" algn="l">
              <a:lnSpc>
                <a:spcPct val="100000"/>
              </a:lnSpc>
              <a:spcBef>
                <a:spcPts val="0"/>
              </a:spcBef>
              <a:spcAft>
                <a:spcPts val="0"/>
              </a:spcAft>
              <a:buSzPts val="1400"/>
              <a:buFont typeface="Manrope"/>
              <a:buNone/>
              <a:defRPr b="1">
                <a:latin typeface="Manrope"/>
                <a:ea typeface="Manrope"/>
                <a:cs typeface="Manrope"/>
                <a:sym typeface="Manrope"/>
              </a:defRPr>
            </a:lvl9pPr>
          </a:lstStyle>
          <a:p>
            <a:endParaRPr/>
          </a:p>
        </p:txBody>
      </p:sp>
      <p:sp>
        <p:nvSpPr>
          <p:cNvPr id="173" name="Google Shape;173;p66"/>
          <p:cNvSpPr txBox="1">
            <a:spLocks noGrp="1"/>
          </p:cNvSpPr>
          <p:nvPr>
            <p:ph type="subTitle" idx="13"/>
          </p:nvPr>
        </p:nvSpPr>
        <p:spPr>
          <a:xfrm>
            <a:off x="1031900" y="3128322"/>
            <a:ext cx="2130600" cy="47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200" b="1">
                <a:latin typeface="Manrope"/>
                <a:ea typeface="Manrope"/>
                <a:cs typeface="Manrope"/>
                <a:sym typeface="Manrope"/>
              </a:defRPr>
            </a:lvl1pPr>
            <a:lvl2pPr lvl="1" algn="l">
              <a:lnSpc>
                <a:spcPct val="100000"/>
              </a:lnSpc>
              <a:spcBef>
                <a:spcPts val="0"/>
              </a:spcBef>
              <a:spcAft>
                <a:spcPts val="0"/>
              </a:spcAft>
              <a:buSzPts val="1400"/>
              <a:buFont typeface="Manrope"/>
              <a:buNone/>
              <a:defRPr b="1">
                <a:latin typeface="Manrope"/>
                <a:ea typeface="Manrope"/>
                <a:cs typeface="Manrope"/>
                <a:sym typeface="Manrope"/>
              </a:defRPr>
            </a:lvl2pPr>
            <a:lvl3pPr lvl="2" algn="l">
              <a:lnSpc>
                <a:spcPct val="100000"/>
              </a:lnSpc>
              <a:spcBef>
                <a:spcPts val="0"/>
              </a:spcBef>
              <a:spcAft>
                <a:spcPts val="0"/>
              </a:spcAft>
              <a:buSzPts val="1400"/>
              <a:buFont typeface="Manrope"/>
              <a:buNone/>
              <a:defRPr b="1">
                <a:latin typeface="Manrope"/>
                <a:ea typeface="Manrope"/>
                <a:cs typeface="Manrope"/>
                <a:sym typeface="Manrope"/>
              </a:defRPr>
            </a:lvl3pPr>
            <a:lvl4pPr lvl="3" algn="l">
              <a:lnSpc>
                <a:spcPct val="100000"/>
              </a:lnSpc>
              <a:spcBef>
                <a:spcPts val="0"/>
              </a:spcBef>
              <a:spcAft>
                <a:spcPts val="0"/>
              </a:spcAft>
              <a:buSzPts val="1400"/>
              <a:buFont typeface="Manrope"/>
              <a:buNone/>
              <a:defRPr b="1">
                <a:latin typeface="Manrope"/>
                <a:ea typeface="Manrope"/>
                <a:cs typeface="Manrope"/>
                <a:sym typeface="Manrope"/>
              </a:defRPr>
            </a:lvl4pPr>
            <a:lvl5pPr lvl="4" algn="l">
              <a:lnSpc>
                <a:spcPct val="100000"/>
              </a:lnSpc>
              <a:spcBef>
                <a:spcPts val="0"/>
              </a:spcBef>
              <a:spcAft>
                <a:spcPts val="0"/>
              </a:spcAft>
              <a:buSzPts val="1400"/>
              <a:buFont typeface="Manrope"/>
              <a:buNone/>
              <a:defRPr b="1">
                <a:latin typeface="Manrope"/>
                <a:ea typeface="Manrope"/>
                <a:cs typeface="Manrope"/>
                <a:sym typeface="Manrope"/>
              </a:defRPr>
            </a:lvl5pPr>
            <a:lvl6pPr lvl="5" algn="l">
              <a:lnSpc>
                <a:spcPct val="100000"/>
              </a:lnSpc>
              <a:spcBef>
                <a:spcPts val="0"/>
              </a:spcBef>
              <a:spcAft>
                <a:spcPts val="0"/>
              </a:spcAft>
              <a:buSzPts val="1400"/>
              <a:buFont typeface="Manrope"/>
              <a:buNone/>
              <a:defRPr b="1">
                <a:latin typeface="Manrope"/>
                <a:ea typeface="Manrope"/>
                <a:cs typeface="Manrope"/>
                <a:sym typeface="Manrope"/>
              </a:defRPr>
            </a:lvl6pPr>
            <a:lvl7pPr lvl="6" algn="l">
              <a:lnSpc>
                <a:spcPct val="100000"/>
              </a:lnSpc>
              <a:spcBef>
                <a:spcPts val="0"/>
              </a:spcBef>
              <a:spcAft>
                <a:spcPts val="0"/>
              </a:spcAft>
              <a:buSzPts val="1400"/>
              <a:buFont typeface="Manrope"/>
              <a:buNone/>
              <a:defRPr b="1">
                <a:latin typeface="Manrope"/>
                <a:ea typeface="Manrope"/>
                <a:cs typeface="Manrope"/>
                <a:sym typeface="Manrope"/>
              </a:defRPr>
            </a:lvl7pPr>
            <a:lvl8pPr lvl="7" algn="l">
              <a:lnSpc>
                <a:spcPct val="100000"/>
              </a:lnSpc>
              <a:spcBef>
                <a:spcPts val="0"/>
              </a:spcBef>
              <a:spcAft>
                <a:spcPts val="0"/>
              </a:spcAft>
              <a:buSzPts val="1400"/>
              <a:buFont typeface="Manrope"/>
              <a:buNone/>
              <a:defRPr b="1">
                <a:latin typeface="Manrope"/>
                <a:ea typeface="Manrope"/>
                <a:cs typeface="Manrope"/>
                <a:sym typeface="Manrope"/>
              </a:defRPr>
            </a:lvl8pPr>
            <a:lvl9pPr lvl="8" algn="l">
              <a:lnSpc>
                <a:spcPct val="100000"/>
              </a:lnSpc>
              <a:spcBef>
                <a:spcPts val="0"/>
              </a:spcBef>
              <a:spcAft>
                <a:spcPts val="0"/>
              </a:spcAft>
              <a:buSzPts val="1400"/>
              <a:buFont typeface="Manrope"/>
              <a:buNone/>
              <a:defRPr b="1">
                <a:latin typeface="Manrope"/>
                <a:ea typeface="Manrope"/>
                <a:cs typeface="Manrope"/>
                <a:sym typeface="Manrope"/>
              </a:defRPr>
            </a:lvl9pPr>
          </a:lstStyle>
          <a:p>
            <a:endParaRPr/>
          </a:p>
        </p:txBody>
      </p:sp>
      <p:sp>
        <p:nvSpPr>
          <p:cNvPr id="174" name="Google Shape;174;p66"/>
          <p:cNvSpPr txBox="1">
            <a:spLocks noGrp="1"/>
          </p:cNvSpPr>
          <p:nvPr>
            <p:ph type="subTitle" idx="14"/>
          </p:nvPr>
        </p:nvSpPr>
        <p:spPr>
          <a:xfrm>
            <a:off x="3506700" y="3128322"/>
            <a:ext cx="2130600" cy="47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200" b="1">
                <a:latin typeface="Manrope"/>
                <a:ea typeface="Manrope"/>
                <a:cs typeface="Manrope"/>
                <a:sym typeface="Manrope"/>
              </a:defRPr>
            </a:lvl1pPr>
            <a:lvl2pPr lvl="1" algn="l">
              <a:lnSpc>
                <a:spcPct val="100000"/>
              </a:lnSpc>
              <a:spcBef>
                <a:spcPts val="0"/>
              </a:spcBef>
              <a:spcAft>
                <a:spcPts val="0"/>
              </a:spcAft>
              <a:buSzPts val="1400"/>
              <a:buFont typeface="Manrope"/>
              <a:buNone/>
              <a:defRPr b="1">
                <a:latin typeface="Manrope"/>
                <a:ea typeface="Manrope"/>
                <a:cs typeface="Manrope"/>
                <a:sym typeface="Manrope"/>
              </a:defRPr>
            </a:lvl2pPr>
            <a:lvl3pPr lvl="2" algn="l">
              <a:lnSpc>
                <a:spcPct val="100000"/>
              </a:lnSpc>
              <a:spcBef>
                <a:spcPts val="0"/>
              </a:spcBef>
              <a:spcAft>
                <a:spcPts val="0"/>
              </a:spcAft>
              <a:buSzPts val="1400"/>
              <a:buFont typeface="Manrope"/>
              <a:buNone/>
              <a:defRPr b="1">
                <a:latin typeface="Manrope"/>
                <a:ea typeface="Manrope"/>
                <a:cs typeface="Manrope"/>
                <a:sym typeface="Manrope"/>
              </a:defRPr>
            </a:lvl3pPr>
            <a:lvl4pPr lvl="3" algn="l">
              <a:lnSpc>
                <a:spcPct val="100000"/>
              </a:lnSpc>
              <a:spcBef>
                <a:spcPts val="0"/>
              </a:spcBef>
              <a:spcAft>
                <a:spcPts val="0"/>
              </a:spcAft>
              <a:buSzPts val="1400"/>
              <a:buFont typeface="Manrope"/>
              <a:buNone/>
              <a:defRPr b="1">
                <a:latin typeface="Manrope"/>
                <a:ea typeface="Manrope"/>
                <a:cs typeface="Manrope"/>
                <a:sym typeface="Manrope"/>
              </a:defRPr>
            </a:lvl4pPr>
            <a:lvl5pPr lvl="4" algn="l">
              <a:lnSpc>
                <a:spcPct val="100000"/>
              </a:lnSpc>
              <a:spcBef>
                <a:spcPts val="0"/>
              </a:spcBef>
              <a:spcAft>
                <a:spcPts val="0"/>
              </a:spcAft>
              <a:buSzPts val="1400"/>
              <a:buFont typeface="Manrope"/>
              <a:buNone/>
              <a:defRPr b="1">
                <a:latin typeface="Manrope"/>
                <a:ea typeface="Manrope"/>
                <a:cs typeface="Manrope"/>
                <a:sym typeface="Manrope"/>
              </a:defRPr>
            </a:lvl5pPr>
            <a:lvl6pPr lvl="5" algn="l">
              <a:lnSpc>
                <a:spcPct val="100000"/>
              </a:lnSpc>
              <a:spcBef>
                <a:spcPts val="0"/>
              </a:spcBef>
              <a:spcAft>
                <a:spcPts val="0"/>
              </a:spcAft>
              <a:buSzPts val="1400"/>
              <a:buFont typeface="Manrope"/>
              <a:buNone/>
              <a:defRPr b="1">
                <a:latin typeface="Manrope"/>
                <a:ea typeface="Manrope"/>
                <a:cs typeface="Manrope"/>
                <a:sym typeface="Manrope"/>
              </a:defRPr>
            </a:lvl6pPr>
            <a:lvl7pPr lvl="6" algn="l">
              <a:lnSpc>
                <a:spcPct val="100000"/>
              </a:lnSpc>
              <a:spcBef>
                <a:spcPts val="0"/>
              </a:spcBef>
              <a:spcAft>
                <a:spcPts val="0"/>
              </a:spcAft>
              <a:buSzPts val="1400"/>
              <a:buFont typeface="Manrope"/>
              <a:buNone/>
              <a:defRPr b="1">
                <a:latin typeface="Manrope"/>
                <a:ea typeface="Manrope"/>
                <a:cs typeface="Manrope"/>
                <a:sym typeface="Manrope"/>
              </a:defRPr>
            </a:lvl7pPr>
            <a:lvl8pPr lvl="7" algn="l">
              <a:lnSpc>
                <a:spcPct val="100000"/>
              </a:lnSpc>
              <a:spcBef>
                <a:spcPts val="0"/>
              </a:spcBef>
              <a:spcAft>
                <a:spcPts val="0"/>
              </a:spcAft>
              <a:buSzPts val="1400"/>
              <a:buFont typeface="Manrope"/>
              <a:buNone/>
              <a:defRPr b="1">
                <a:latin typeface="Manrope"/>
                <a:ea typeface="Manrope"/>
                <a:cs typeface="Manrope"/>
                <a:sym typeface="Manrope"/>
              </a:defRPr>
            </a:lvl8pPr>
            <a:lvl9pPr lvl="8" algn="l">
              <a:lnSpc>
                <a:spcPct val="100000"/>
              </a:lnSpc>
              <a:spcBef>
                <a:spcPts val="0"/>
              </a:spcBef>
              <a:spcAft>
                <a:spcPts val="0"/>
              </a:spcAft>
              <a:buSzPts val="1400"/>
              <a:buFont typeface="Manrope"/>
              <a:buNone/>
              <a:defRPr b="1">
                <a:latin typeface="Manrope"/>
                <a:ea typeface="Manrope"/>
                <a:cs typeface="Manrope"/>
                <a:sym typeface="Manrope"/>
              </a:defRPr>
            </a:lvl9pPr>
          </a:lstStyle>
          <a:p>
            <a:endParaRPr/>
          </a:p>
        </p:txBody>
      </p:sp>
      <p:sp>
        <p:nvSpPr>
          <p:cNvPr id="175" name="Google Shape;175;p66"/>
          <p:cNvSpPr txBox="1">
            <a:spLocks noGrp="1"/>
          </p:cNvSpPr>
          <p:nvPr>
            <p:ph type="subTitle" idx="15"/>
          </p:nvPr>
        </p:nvSpPr>
        <p:spPr>
          <a:xfrm>
            <a:off x="5981513" y="3128322"/>
            <a:ext cx="2130600" cy="47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200" b="1">
                <a:latin typeface="Manrope"/>
                <a:ea typeface="Manrope"/>
                <a:cs typeface="Manrope"/>
                <a:sym typeface="Manrope"/>
              </a:defRPr>
            </a:lvl1pPr>
            <a:lvl2pPr lvl="1" algn="l">
              <a:lnSpc>
                <a:spcPct val="100000"/>
              </a:lnSpc>
              <a:spcBef>
                <a:spcPts val="0"/>
              </a:spcBef>
              <a:spcAft>
                <a:spcPts val="0"/>
              </a:spcAft>
              <a:buSzPts val="1400"/>
              <a:buFont typeface="Manrope"/>
              <a:buNone/>
              <a:defRPr b="1">
                <a:latin typeface="Manrope"/>
                <a:ea typeface="Manrope"/>
                <a:cs typeface="Manrope"/>
                <a:sym typeface="Manrope"/>
              </a:defRPr>
            </a:lvl2pPr>
            <a:lvl3pPr lvl="2" algn="l">
              <a:lnSpc>
                <a:spcPct val="100000"/>
              </a:lnSpc>
              <a:spcBef>
                <a:spcPts val="0"/>
              </a:spcBef>
              <a:spcAft>
                <a:spcPts val="0"/>
              </a:spcAft>
              <a:buSzPts val="1400"/>
              <a:buFont typeface="Manrope"/>
              <a:buNone/>
              <a:defRPr b="1">
                <a:latin typeface="Manrope"/>
                <a:ea typeface="Manrope"/>
                <a:cs typeface="Manrope"/>
                <a:sym typeface="Manrope"/>
              </a:defRPr>
            </a:lvl3pPr>
            <a:lvl4pPr lvl="3" algn="l">
              <a:lnSpc>
                <a:spcPct val="100000"/>
              </a:lnSpc>
              <a:spcBef>
                <a:spcPts val="0"/>
              </a:spcBef>
              <a:spcAft>
                <a:spcPts val="0"/>
              </a:spcAft>
              <a:buSzPts val="1400"/>
              <a:buFont typeface="Manrope"/>
              <a:buNone/>
              <a:defRPr b="1">
                <a:latin typeface="Manrope"/>
                <a:ea typeface="Manrope"/>
                <a:cs typeface="Manrope"/>
                <a:sym typeface="Manrope"/>
              </a:defRPr>
            </a:lvl4pPr>
            <a:lvl5pPr lvl="4" algn="l">
              <a:lnSpc>
                <a:spcPct val="100000"/>
              </a:lnSpc>
              <a:spcBef>
                <a:spcPts val="0"/>
              </a:spcBef>
              <a:spcAft>
                <a:spcPts val="0"/>
              </a:spcAft>
              <a:buSzPts val="1400"/>
              <a:buFont typeface="Manrope"/>
              <a:buNone/>
              <a:defRPr b="1">
                <a:latin typeface="Manrope"/>
                <a:ea typeface="Manrope"/>
                <a:cs typeface="Manrope"/>
                <a:sym typeface="Manrope"/>
              </a:defRPr>
            </a:lvl5pPr>
            <a:lvl6pPr lvl="5" algn="l">
              <a:lnSpc>
                <a:spcPct val="100000"/>
              </a:lnSpc>
              <a:spcBef>
                <a:spcPts val="0"/>
              </a:spcBef>
              <a:spcAft>
                <a:spcPts val="0"/>
              </a:spcAft>
              <a:buSzPts val="1400"/>
              <a:buFont typeface="Manrope"/>
              <a:buNone/>
              <a:defRPr b="1">
                <a:latin typeface="Manrope"/>
                <a:ea typeface="Manrope"/>
                <a:cs typeface="Manrope"/>
                <a:sym typeface="Manrope"/>
              </a:defRPr>
            </a:lvl6pPr>
            <a:lvl7pPr lvl="6" algn="l">
              <a:lnSpc>
                <a:spcPct val="100000"/>
              </a:lnSpc>
              <a:spcBef>
                <a:spcPts val="0"/>
              </a:spcBef>
              <a:spcAft>
                <a:spcPts val="0"/>
              </a:spcAft>
              <a:buSzPts val="1400"/>
              <a:buFont typeface="Manrope"/>
              <a:buNone/>
              <a:defRPr b="1">
                <a:latin typeface="Manrope"/>
                <a:ea typeface="Manrope"/>
                <a:cs typeface="Manrope"/>
                <a:sym typeface="Manrope"/>
              </a:defRPr>
            </a:lvl7pPr>
            <a:lvl8pPr lvl="7" algn="l">
              <a:lnSpc>
                <a:spcPct val="100000"/>
              </a:lnSpc>
              <a:spcBef>
                <a:spcPts val="0"/>
              </a:spcBef>
              <a:spcAft>
                <a:spcPts val="0"/>
              </a:spcAft>
              <a:buSzPts val="1400"/>
              <a:buFont typeface="Manrope"/>
              <a:buNone/>
              <a:defRPr b="1">
                <a:latin typeface="Manrope"/>
                <a:ea typeface="Manrope"/>
                <a:cs typeface="Manrope"/>
                <a:sym typeface="Manrope"/>
              </a:defRPr>
            </a:lvl8pPr>
            <a:lvl9pPr lvl="8" algn="l">
              <a:lnSpc>
                <a:spcPct val="100000"/>
              </a:lnSpc>
              <a:spcBef>
                <a:spcPts val="0"/>
              </a:spcBef>
              <a:spcAft>
                <a:spcPts val="0"/>
              </a:spcAft>
              <a:buSzPts val="1400"/>
              <a:buFont typeface="Manrope"/>
              <a:buNone/>
              <a:defRPr b="1">
                <a:latin typeface="Manrope"/>
                <a:ea typeface="Manrope"/>
                <a:cs typeface="Manrope"/>
                <a:sym typeface="Manrope"/>
              </a:defRPr>
            </a:lvl9pPr>
          </a:lstStyle>
          <a:p>
            <a:endParaRPr/>
          </a:p>
        </p:txBody>
      </p:sp>
      <p:grpSp>
        <p:nvGrpSpPr>
          <p:cNvPr id="176" name="Google Shape;176;p66"/>
          <p:cNvGrpSpPr/>
          <p:nvPr/>
        </p:nvGrpSpPr>
        <p:grpSpPr>
          <a:xfrm>
            <a:off x="-1018621" y="-898943"/>
            <a:ext cx="11401287" cy="8007996"/>
            <a:chOff x="-1018621" y="-898943"/>
            <a:chExt cx="11401287" cy="8007996"/>
          </a:xfrm>
        </p:grpSpPr>
        <p:grpSp>
          <p:nvGrpSpPr>
            <p:cNvPr id="177" name="Google Shape;177;p66"/>
            <p:cNvGrpSpPr/>
            <p:nvPr/>
          </p:nvGrpSpPr>
          <p:grpSpPr>
            <a:xfrm>
              <a:off x="-1018621" y="-898943"/>
              <a:ext cx="11213212" cy="8007996"/>
              <a:chOff x="-1018621" y="-898943"/>
              <a:chExt cx="11213212" cy="8007996"/>
            </a:xfrm>
          </p:grpSpPr>
          <p:grpSp>
            <p:nvGrpSpPr>
              <p:cNvPr id="178" name="Google Shape;178;p66"/>
              <p:cNvGrpSpPr/>
              <p:nvPr/>
            </p:nvGrpSpPr>
            <p:grpSpPr>
              <a:xfrm rot="6577310" flipH="1">
                <a:off x="5737282" y="4008473"/>
                <a:ext cx="2772177" cy="2687480"/>
                <a:chOff x="353557" y="1672895"/>
                <a:chExt cx="2772264" cy="2687564"/>
              </a:xfrm>
            </p:grpSpPr>
            <p:sp>
              <p:nvSpPr>
                <p:cNvPr id="179" name="Google Shape;179;p66"/>
                <p:cNvSpPr/>
                <p:nvPr/>
              </p:nvSpPr>
              <p:spPr>
                <a:xfrm>
                  <a:off x="1365311" y="1830577"/>
                  <a:ext cx="906137" cy="2058489"/>
                </a:xfrm>
                <a:custGeom>
                  <a:avLst/>
                  <a:gdLst/>
                  <a:ahLst/>
                  <a:cxnLst/>
                  <a:rect l="l" t="t" r="r" b="b"/>
                  <a:pathLst>
                    <a:path w="6492" h="14748" extrusionOk="0">
                      <a:moveTo>
                        <a:pt x="6491" y="1"/>
                      </a:moveTo>
                      <a:cubicBezTo>
                        <a:pt x="6257" y="93"/>
                        <a:pt x="5989" y="244"/>
                        <a:pt x="5757" y="464"/>
                      </a:cubicBezTo>
                      <a:cubicBezTo>
                        <a:pt x="5140" y="1023"/>
                        <a:pt x="4861" y="1871"/>
                        <a:pt x="4919" y="2988"/>
                      </a:cubicBezTo>
                      <a:cubicBezTo>
                        <a:pt x="4956" y="3616"/>
                        <a:pt x="5151" y="4302"/>
                        <a:pt x="5374" y="5025"/>
                      </a:cubicBezTo>
                      <a:cubicBezTo>
                        <a:pt x="5723" y="6198"/>
                        <a:pt x="6072" y="7409"/>
                        <a:pt x="5757" y="8490"/>
                      </a:cubicBezTo>
                      <a:cubicBezTo>
                        <a:pt x="5327" y="9955"/>
                        <a:pt x="3931" y="10700"/>
                        <a:pt x="2918" y="11248"/>
                      </a:cubicBezTo>
                      <a:cubicBezTo>
                        <a:pt x="2617" y="11409"/>
                        <a:pt x="2326" y="11560"/>
                        <a:pt x="2117" y="11711"/>
                      </a:cubicBezTo>
                      <a:cubicBezTo>
                        <a:pt x="640" y="12713"/>
                        <a:pt x="163" y="13830"/>
                        <a:pt x="23" y="14586"/>
                      </a:cubicBezTo>
                      <a:cubicBezTo>
                        <a:pt x="12" y="14642"/>
                        <a:pt x="12" y="14701"/>
                        <a:pt x="1" y="14748"/>
                      </a:cubicBezTo>
                      <a:lnTo>
                        <a:pt x="46" y="14748"/>
                      </a:lnTo>
                      <a:cubicBezTo>
                        <a:pt x="57" y="14701"/>
                        <a:pt x="71" y="14642"/>
                        <a:pt x="71" y="14586"/>
                      </a:cubicBezTo>
                      <a:cubicBezTo>
                        <a:pt x="210" y="13841"/>
                        <a:pt x="674" y="12747"/>
                        <a:pt x="2139" y="11747"/>
                      </a:cubicBezTo>
                      <a:cubicBezTo>
                        <a:pt x="2360" y="11608"/>
                        <a:pt x="2639" y="11457"/>
                        <a:pt x="2943" y="11292"/>
                      </a:cubicBezTo>
                      <a:cubicBezTo>
                        <a:pt x="3965" y="10734"/>
                        <a:pt x="5374" y="9980"/>
                        <a:pt x="5804" y="8501"/>
                      </a:cubicBezTo>
                      <a:cubicBezTo>
                        <a:pt x="6128" y="7409"/>
                        <a:pt x="5768" y="6187"/>
                        <a:pt x="5419" y="5011"/>
                      </a:cubicBezTo>
                      <a:cubicBezTo>
                        <a:pt x="5199" y="4291"/>
                        <a:pt x="5000" y="3605"/>
                        <a:pt x="4967" y="2988"/>
                      </a:cubicBezTo>
                      <a:cubicBezTo>
                        <a:pt x="4861" y="1092"/>
                        <a:pt x="5768" y="350"/>
                        <a:pt x="6491" y="46"/>
                      </a:cubicBezTo>
                      <a:lnTo>
                        <a:pt x="64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66"/>
                <p:cNvSpPr/>
                <p:nvPr/>
              </p:nvSpPr>
              <p:spPr>
                <a:xfrm rot="2847512" flipH="1">
                  <a:off x="1122681" y="1701566"/>
                  <a:ext cx="1234016" cy="2630222"/>
                </a:xfrm>
                <a:custGeom>
                  <a:avLst/>
                  <a:gdLst/>
                  <a:ahLst/>
                  <a:cxnLst/>
                  <a:rect l="l" t="t" r="r" b="b"/>
                  <a:pathLst>
                    <a:path w="8841" h="18844" extrusionOk="0">
                      <a:moveTo>
                        <a:pt x="8793" y="1"/>
                      </a:moveTo>
                      <a:cubicBezTo>
                        <a:pt x="8679" y="512"/>
                        <a:pt x="8481" y="956"/>
                        <a:pt x="8190" y="1374"/>
                      </a:cubicBezTo>
                      <a:cubicBezTo>
                        <a:pt x="7537" y="2293"/>
                        <a:pt x="6398" y="3060"/>
                        <a:pt x="4723" y="3711"/>
                      </a:cubicBezTo>
                      <a:cubicBezTo>
                        <a:pt x="2222" y="4677"/>
                        <a:pt x="921" y="6061"/>
                        <a:pt x="617" y="8037"/>
                      </a:cubicBezTo>
                      <a:cubicBezTo>
                        <a:pt x="455" y="9154"/>
                        <a:pt x="852" y="10561"/>
                        <a:pt x="1234" y="11934"/>
                      </a:cubicBezTo>
                      <a:cubicBezTo>
                        <a:pt x="1561" y="13098"/>
                        <a:pt x="1862" y="14190"/>
                        <a:pt x="1829" y="15052"/>
                      </a:cubicBezTo>
                      <a:cubicBezTo>
                        <a:pt x="1781" y="15971"/>
                        <a:pt x="1550" y="17249"/>
                        <a:pt x="723" y="18181"/>
                      </a:cubicBezTo>
                      <a:cubicBezTo>
                        <a:pt x="478" y="18461"/>
                        <a:pt x="224" y="18656"/>
                        <a:pt x="0" y="18796"/>
                      </a:cubicBezTo>
                      <a:lnTo>
                        <a:pt x="0" y="18843"/>
                      </a:lnTo>
                      <a:cubicBezTo>
                        <a:pt x="235" y="18703"/>
                        <a:pt x="503" y="18505"/>
                        <a:pt x="757" y="18215"/>
                      </a:cubicBezTo>
                      <a:cubicBezTo>
                        <a:pt x="1594" y="17274"/>
                        <a:pt x="1829" y="15971"/>
                        <a:pt x="1873" y="15063"/>
                      </a:cubicBezTo>
                      <a:cubicBezTo>
                        <a:pt x="1910" y="14190"/>
                        <a:pt x="1605" y="13087"/>
                        <a:pt x="1270" y="11923"/>
                      </a:cubicBezTo>
                      <a:cubicBezTo>
                        <a:pt x="885" y="10561"/>
                        <a:pt x="489" y="9154"/>
                        <a:pt x="665" y="8049"/>
                      </a:cubicBezTo>
                      <a:cubicBezTo>
                        <a:pt x="966" y="6083"/>
                        <a:pt x="2259" y="4713"/>
                        <a:pt x="4735" y="3758"/>
                      </a:cubicBezTo>
                      <a:cubicBezTo>
                        <a:pt x="7537" y="2675"/>
                        <a:pt x="8528" y="1363"/>
                        <a:pt x="884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1" name="Google Shape;181;p66"/>
              <p:cNvGrpSpPr/>
              <p:nvPr/>
            </p:nvGrpSpPr>
            <p:grpSpPr>
              <a:xfrm>
                <a:off x="-1018621" y="682478"/>
                <a:ext cx="1706318" cy="3095544"/>
                <a:chOff x="-1018618" y="-597482"/>
                <a:chExt cx="1706318" cy="4288645"/>
              </a:xfrm>
            </p:grpSpPr>
            <p:sp>
              <p:nvSpPr>
                <p:cNvPr id="182" name="Google Shape;182;p66"/>
                <p:cNvSpPr/>
                <p:nvPr/>
              </p:nvSpPr>
              <p:spPr>
                <a:xfrm rot="4858742" flipH="1">
                  <a:off x="-2252086" y="1014269"/>
                  <a:ext cx="4173254" cy="1065144"/>
                </a:xfrm>
                <a:custGeom>
                  <a:avLst/>
                  <a:gdLst/>
                  <a:ahLst/>
                  <a:cxnLst/>
                  <a:rect l="l" t="t" r="r" b="b"/>
                  <a:pathLst>
                    <a:path w="28484" h="7270" extrusionOk="0">
                      <a:moveTo>
                        <a:pt x="21424" y="1"/>
                      </a:moveTo>
                      <a:cubicBezTo>
                        <a:pt x="19423" y="1"/>
                        <a:pt x="17329" y="199"/>
                        <a:pt x="15188" y="595"/>
                      </a:cubicBezTo>
                      <a:cubicBezTo>
                        <a:pt x="11445" y="1293"/>
                        <a:pt x="7721" y="2594"/>
                        <a:pt x="4419" y="4364"/>
                      </a:cubicBezTo>
                      <a:cubicBezTo>
                        <a:pt x="2836" y="5212"/>
                        <a:pt x="1348" y="6153"/>
                        <a:pt x="0" y="7189"/>
                      </a:cubicBezTo>
                      <a:lnTo>
                        <a:pt x="0" y="7270"/>
                      </a:lnTo>
                      <a:cubicBezTo>
                        <a:pt x="1360" y="6234"/>
                        <a:pt x="2861" y="5282"/>
                        <a:pt x="4441" y="4434"/>
                      </a:cubicBezTo>
                      <a:cubicBezTo>
                        <a:pt x="7746" y="2664"/>
                        <a:pt x="11467" y="1363"/>
                        <a:pt x="15202" y="665"/>
                      </a:cubicBezTo>
                      <a:cubicBezTo>
                        <a:pt x="17340" y="269"/>
                        <a:pt x="19434" y="71"/>
                        <a:pt x="21424" y="71"/>
                      </a:cubicBezTo>
                      <a:cubicBezTo>
                        <a:pt x="23959" y="71"/>
                        <a:pt x="26354" y="386"/>
                        <a:pt x="28484" y="1014"/>
                      </a:cubicBezTo>
                      <a:lnTo>
                        <a:pt x="28484" y="944"/>
                      </a:lnTo>
                      <a:cubicBezTo>
                        <a:pt x="26343" y="316"/>
                        <a:pt x="23959" y="1"/>
                        <a:pt x="214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66"/>
                <p:cNvSpPr/>
                <p:nvPr/>
              </p:nvSpPr>
              <p:spPr>
                <a:xfrm rot="5400000" flipH="1">
                  <a:off x="-2173972" y="1270371"/>
                  <a:ext cx="3854882" cy="795093"/>
                </a:xfrm>
                <a:custGeom>
                  <a:avLst/>
                  <a:gdLst/>
                  <a:ahLst/>
                  <a:cxnLst/>
                  <a:rect l="l" t="t" r="r" b="b"/>
                  <a:pathLst>
                    <a:path w="28484" h="5875" extrusionOk="0">
                      <a:moveTo>
                        <a:pt x="18527" y="1"/>
                      </a:moveTo>
                      <a:cubicBezTo>
                        <a:pt x="18317" y="1"/>
                        <a:pt x="18097" y="1"/>
                        <a:pt x="17876" y="12"/>
                      </a:cubicBezTo>
                      <a:cubicBezTo>
                        <a:pt x="14329" y="82"/>
                        <a:pt x="10700" y="746"/>
                        <a:pt x="7361" y="1944"/>
                      </a:cubicBezTo>
                      <a:cubicBezTo>
                        <a:pt x="4639" y="2921"/>
                        <a:pt x="2127" y="4236"/>
                        <a:pt x="0" y="5793"/>
                      </a:cubicBezTo>
                      <a:lnTo>
                        <a:pt x="0" y="5874"/>
                      </a:lnTo>
                      <a:cubicBezTo>
                        <a:pt x="2127" y="4317"/>
                        <a:pt x="4651" y="2991"/>
                        <a:pt x="7386" y="2014"/>
                      </a:cubicBezTo>
                      <a:cubicBezTo>
                        <a:pt x="10711" y="816"/>
                        <a:pt x="14340" y="152"/>
                        <a:pt x="17876" y="82"/>
                      </a:cubicBezTo>
                      <a:cubicBezTo>
                        <a:pt x="18097" y="71"/>
                        <a:pt x="18317" y="71"/>
                        <a:pt x="18527" y="71"/>
                      </a:cubicBezTo>
                      <a:cubicBezTo>
                        <a:pt x="22214" y="71"/>
                        <a:pt x="25623" y="710"/>
                        <a:pt x="28484" y="1919"/>
                      </a:cubicBezTo>
                      <a:lnTo>
                        <a:pt x="28484" y="1849"/>
                      </a:lnTo>
                      <a:cubicBezTo>
                        <a:pt x="25623" y="640"/>
                        <a:pt x="22214" y="1"/>
                        <a:pt x="1852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4" name="Google Shape;184;p66"/>
              <p:cNvSpPr/>
              <p:nvPr/>
            </p:nvSpPr>
            <p:spPr>
              <a:xfrm rot="9764705" flipH="1">
                <a:off x="8598244" y="-775111"/>
                <a:ext cx="1234021" cy="2630233"/>
              </a:xfrm>
              <a:custGeom>
                <a:avLst/>
                <a:gdLst/>
                <a:ahLst/>
                <a:cxnLst/>
                <a:rect l="l" t="t" r="r" b="b"/>
                <a:pathLst>
                  <a:path w="8841" h="18844" extrusionOk="0">
                    <a:moveTo>
                      <a:pt x="8793" y="1"/>
                    </a:moveTo>
                    <a:cubicBezTo>
                      <a:pt x="8679" y="512"/>
                      <a:pt x="8481" y="956"/>
                      <a:pt x="8190" y="1374"/>
                    </a:cubicBezTo>
                    <a:cubicBezTo>
                      <a:pt x="7537" y="2293"/>
                      <a:pt x="6398" y="3060"/>
                      <a:pt x="4723" y="3711"/>
                    </a:cubicBezTo>
                    <a:cubicBezTo>
                      <a:pt x="2222" y="4677"/>
                      <a:pt x="921" y="6061"/>
                      <a:pt x="617" y="8037"/>
                    </a:cubicBezTo>
                    <a:cubicBezTo>
                      <a:pt x="455" y="9154"/>
                      <a:pt x="852" y="10561"/>
                      <a:pt x="1234" y="11934"/>
                    </a:cubicBezTo>
                    <a:cubicBezTo>
                      <a:pt x="1561" y="13098"/>
                      <a:pt x="1862" y="14190"/>
                      <a:pt x="1829" y="15052"/>
                    </a:cubicBezTo>
                    <a:cubicBezTo>
                      <a:pt x="1781" y="15971"/>
                      <a:pt x="1550" y="17249"/>
                      <a:pt x="723" y="18181"/>
                    </a:cubicBezTo>
                    <a:cubicBezTo>
                      <a:pt x="478" y="18461"/>
                      <a:pt x="224" y="18656"/>
                      <a:pt x="0" y="18796"/>
                    </a:cubicBezTo>
                    <a:lnTo>
                      <a:pt x="0" y="18843"/>
                    </a:lnTo>
                    <a:cubicBezTo>
                      <a:pt x="235" y="18703"/>
                      <a:pt x="503" y="18505"/>
                      <a:pt x="757" y="18215"/>
                    </a:cubicBezTo>
                    <a:cubicBezTo>
                      <a:pt x="1594" y="17274"/>
                      <a:pt x="1829" y="15971"/>
                      <a:pt x="1873" y="15063"/>
                    </a:cubicBezTo>
                    <a:cubicBezTo>
                      <a:pt x="1910" y="14190"/>
                      <a:pt x="1605" y="13087"/>
                      <a:pt x="1270" y="11923"/>
                    </a:cubicBezTo>
                    <a:cubicBezTo>
                      <a:pt x="885" y="10561"/>
                      <a:pt x="489" y="9154"/>
                      <a:pt x="665" y="8049"/>
                    </a:cubicBezTo>
                    <a:cubicBezTo>
                      <a:pt x="966" y="6083"/>
                      <a:pt x="2259" y="4713"/>
                      <a:pt x="4735" y="3758"/>
                    </a:cubicBezTo>
                    <a:cubicBezTo>
                      <a:pt x="7537" y="2675"/>
                      <a:pt x="8528" y="1363"/>
                      <a:pt x="884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5" name="Google Shape;185;p66"/>
            <p:cNvSpPr/>
            <p:nvPr/>
          </p:nvSpPr>
          <p:spPr>
            <a:xfrm rot="9764705" flipH="1">
              <a:off x="8786319" y="-775111"/>
              <a:ext cx="1234021" cy="2630233"/>
            </a:xfrm>
            <a:custGeom>
              <a:avLst/>
              <a:gdLst/>
              <a:ahLst/>
              <a:cxnLst/>
              <a:rect l="l" t="t" r="r" b="b"/>
              <a:pathLst>
                <a:path w="8841" h="18844" extrusionOk="0">
                  <a:moveTo>
                    <a:pt x="8793" y="1"/>
                  </a:moveTo>
                  <a:cubicBezTo>
                    <a:pt x="8679" y="512"/>
                    <a:pt x="8481" y="956"/>
                    <a:pt x="8190" y="1374"/>
                  </a:cubicBezTo>
                  <a:cubicBezTo>
                    <a:pt x="7537" y="2293"/>
                    <a:pt x="6398" y="3060"/>
                    <a:pt x="4723" y="3711"/>
                  </a:cubicBezTo>
                  <a:cubicBezTo>
                    <a:pt x="2222" y="4677"/>
                    <a:pt x="921" y="6061"/>
                    <a:pt x="617" y="8037"/>
                  </a:cubicBezTo>
                  <a:cubicBezTo>
                    <a:pt x="455" y="9154"/>
                    <a:pt x="852" y="10561"/>
                    <a:pt x="1234" y="11934"/>
                  </a:cubicBezTo>
                  <a:cubicBezTo>
                    <a:pt x="1561" y="13098"/>
                    <a:pt x="1862" y="14190"/>
                    <a:pt x="1829" y="15052"/>
                  </a:cubicBezTo>
                  <a:cubicBezTo>
                    <a:pt x="1781" y="15971"/>
                    <a:pt x="1550" y="17249"/>
                    <a:pt x="723" y="18181"/>
                  </a:cubicBezTo>
                  <a:cubicBezTo>
                    <a:pt x="478" y="18461"/>
                    <a:pt x="224" y="18656"/>
                    <a:pt x="0" y="18796"/>
                  </a:cubicBezTo>
                  <a:lnTo>
                    <a:pt x="0" y="18843"/>
                  </a:lnTo>
                  <a:cubicBezTo>
                    <a:pt x="235" y="18703"/>
                    <a:pt x="503" y="18505"/>
                    <a:pt x="757" y="18215"/>
                  </a:cubicBezTo>
                  <a:cubicBezTo>
                    <a:pt x="1594" y="17274"/>
                    <a:pt x="1829" y="15971"/>
                    <a:pt x="1873" y="15063"/>
                  </a:cubicBezTo>
                  <a:cubicBezTo>
                    <a:pt x="1910" y="14190"/>
                    <a:pt x="1605" y="13087"/>
                    <a:pt x="1270" y="11923"/>
                  </a:cubicBezTo>
                  <a:cubicBezTo>
                    <a:pt x="885" y="10561"/>
                    <a:pt x="489" y="9154"/>
                    <a:pt x="665" y="8049"/>
                  </a:cubicBezTo>
                  <a:cubicBezTo>
                    <a:pt x="966" y="6083"/>
                    <a:pt x="2259" y="4713"/>
                    <a:pt x="4735" y="3758"/>
                  </a:cubicBezTo>
                  <a:cubicBezTo>
                    <a:pt x="7537" y="2675"/>
                    <a:pt x="8528" y="1363"/>
                    <a:pt x="884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6"/>
        <p:cNvGrpSpPr/>
        <p:nvPr/>
      </p:nvGrpSpPr>
      <p:grpSpPr>
        <a:xfrm>
          <a:off x="0" y="0"/>
          <a:ext cx="0" cy="0"/>
          <a:chOff x="0" y="0"/>
          <a:chExt cx="0" cy="0"/>
        </a:xfrm>
      </p:grpSpPr>
      <p:sp>
        <p:nvSpPr>
          <p:cNvPr id="187" name="Google Shape;187;p67"/>
          <p:cNvSpPr txBox="1">
            <a:spLocks noGrp="1"/>
          </p:cNvSpPr>
          <p:nvPr>
            <p:ph type="title"/>
          </p:nvPr>
        </p:nvSpPr>
        <p:spPr>
          <a:xfrm>
            <a:off x="4335300" y="1151950"/>
            <a:ext cx="4088700" cy="190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grpSp>
        <p:nvGrpSpPr>
          <p:cNvPr id="188" name="Google Shape;188;p67"/>
          <p:cNvGrpSpPr/>
          <p:nvPr/>
        </p:nvGrpSpPr>
        <p:grpSpPr>
          <a:xfrm>
            <a:off x="-2191364" y="-1227316"/>
            <a:ext cx="11533001" cy="7812423"/>
            <a:chOff x="-2191364" y="-1227316"/>
            <a:chExt cx="11533001" cy="7812423"/>
          </a:xfrm>
        </p:grpSpPr>
        <p:grpSp>
          <p:nvGrpSpPr>
            <p:cNvPr id="189" name="Google Shape;189;p67"/>
            <p:cNvGrpSpPr/>
            <p:nvPr/>
          </p:nvGrpSpPr>
          <p:grpSpPr>
            <a:xfrm>
              <a:off x="1087767" y="-92665"/>
              <a:ext cx="8147772" cy="6677772"/>
              <a:chOff x="1087767" y="-92665"/>
              <a:chExt cx="8147772" cy="6677772"/>
            </a:xfrm>
          </p:grpSpPr>
          <p:grpSp>
            <p:nvGrpSpPr>
              <p:cNvPr id="190" name="Google Shape;190;p67"/>
              <p:cNvGrpSpPr/>
              <p:nvPr/>
            </p:nvGrpSpPr>
            <p:grpSpPr>
              <a:xfrm rot="5400000">
                <a:off x="8023787" y="-228601"/>
                <a:ext cx="1075816" cy="1347688"/>
                <a:chOff x="-11" y="-5"/>
                <a:chExt cx="973149" cy="1219075"/>
              </a:xfrm>
            </p:grpSpPr>
            <p:sp>
              <p:nvSpPr>
                <p:cNvPr id="191" name="Google Shape;191;p67"/>
                <p:cNvSpPr/>
                <p:nvPr/>
              </p:nvSpPr>
              <p:spPr>
                <a:xfrm>
                  <a:off x="-11" y="-5"/>
                  <a:ext cx="973149" cy="1219075"/>
                </a:xfrm>
                <a:custGeom>
                  <a:avLst/>
                  <a:gdLst/>
                  <a:ahLst/>
                  <a:cxnLst/>
                  <a:rect l="l" t="t" r="r" b="b"/>
                  <a:pathLst>
                    <a:path w="11432" h="14321" extrusionOk="0">
                      <a:moveTo>
                        <a:pt x="0" y="0"/>
                      </a:moveTo>
                      <a:lnTo>
                        <a:pt x="0" y="14320"/>
                      </a:lnTo>
                      <a:cubicBezTo>
                        <a:pt x="8386" y="13098"/>
                        <a:pt x="4001" y="1723"/>
                        <a:pt x="11431"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67"/>
                <p:cNvSpPr/>
                <p:nvPr/>
              </p:nvSpPr>
              <p:spPr>
                <a:xfrm>
                  <a:off x="0" y="-5"/>
                  <a:ext cx="912114" cy="899941"/>
                </a:xfrm>
                <a:custGeom>
                  <a:avLst/>
                  <a:gdLst/>
                  <a:ahLst/>
                  <a:cxnLst/>
                  <a:rect l="l" t="t" r="r" b="b"/>
                  <a:pathLst>
                    <a:path w="10715" h="10572" extrusionOk="0">
                      <a:moveTo>
                        <a:pt x="1" y="1"/>
                      </a:moveTo>
                      <a:lnTo>
                        <a:pt x="1" y="10572"/>
                      </a:lnTo>
                      <a:cubicBezTo>
                        <a:pt x="7864" y="9676"/>
                        <a:pt x="3747" y="1268"/>
                        <a:pt x="10714"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67"/>
                <p:cNvSpPr/>
                <p:nvPr/>
              </p:nvSpPr>
              <p:spPr>
                <a:xfrm>
                  <a:off x="0" y="-5"/>
                  <a:ext cx="604132" cy="497896"/>
                </a:xfrm>
                <a:custGeom>
                  <a:avLst/>
                  <a:gdLst/>
                  <a:ahLst/>
                  <a:cxnLst/>
                  <a:rect l="l" t="t" r="r" b="b"/>
                  <a:pathLst>
                    <a:path w="7097" h="5849" extrusionOk="0">
                      <a:moveTo>
                        <a:pt x="1" y="1"/>
                      </a:moveTo>
                      <a:lnTo>
                        <a:pt x="1" y="5849"/>
                      </a:lnTo>
                      <a:cubicBezTo>
                        <a:pt x="4573" y="5360"/>
                        <a:pt x="3038" y="699"/>
                        <a:pt x="7096"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4" name="Google Shape;194;p67"/>
              <p:cNvGrpSpPr/>
              <p:nvPr/>
            </p:nvGrpSpPr>
            <p:grpSpPr>
              <a:xfrm rot="7080325" flipH="1">
                <a:off x="1614583" y="3865379"/>
                <a:ext cx="2087280" cy="2447401"/>
                <a:chOff x="-542105" y="-497398"/>
                <a:chExt cx="2087524" cy="2447687"/>
              </a:xfrm>
            </p:grpSpPr>
            <p:sp>
              <p:nvSpPr>
                <p:cNvPr id="195" name="Google Shape;195;p67"/>
                <p:cNvSpPr/>
                <p:nvPr/>
              </p:nvSpPr>
              <p:spPr>
                <a:xfrm>
                  <a:off x="-501412" y="-497398"/>
                  <a:ext cx="2046831" cy="2447687"/>
                </a:xfrm>
                <a:custGeom>
                  <a:avLst/>
                  <a:gdLst/>
                  <a:ahLst/>
                  <a:cxnLst/>
                  <a:rect l="l" t="t" r="r" b="b"/>
                  <a:pathLst>
                    <a:path w="20925" h="25023" extrusionOk="0">
                      <a:moveTo>
                        <a:pt x="12199" y="1"/>
                      </a:moveTo>
                      <a:cubicBezTo>
                        <a:pt x="9777" y="1"/>
                        <a:pt x="7436" y="478"/>
                        <a:pt x="6340" y="1417"/>
                      </a:cubicBezTo>
                      <a:cubicBezTo>
                        <a:pt x="2083" y="5057"/>
                        <a:pt x="0" y="23491"/>
                        <a:pt x="5433" y="24839"/>
                      </a:cubicBezTo>
                      <a:cubicBezTo>
                        <a:pt x="5932" y="24964"/>
                        <a:pt x="6413" y="25022"/>
                        <a:pt x="6872" y="25022"/>
                      </a:cubicBezTo>
                      <a:cubicBezTo>
                        <a:pt x="9959" y="25022"/>
                        <a:pt x="12048" y="22406"/>
                        <a:pt x="12121" y="20024"/>
                      </a:cubicBezTo>
                      <a:cubicBezTo>
                        <a:pt x="12202" y="17049"/>
                        <a:pt x="10725" y="15642"/>
                        <a:pt x="10968" y="13838"/>
                      </a:cubicBezTo>
                      <a:cubicBezTo>
                        <a:pt x="11269" y="11558"/>
                        <a:pt x="12073" y="10394"/>
                        <a:pt x="14005" y="9732"/>
                      </a:cubicBezTo>
                      <a:cubicBezTo>
                        <a:pt x="20018" y="7661"/>
                        <a:pt x="20925" y="4976"/>
                        <a:pt x="19459" y="2394"/>
                      </a:cubicBezTo>
                      <a:cubicBezTo>
                        <a:pt x="18544" y="786"/>
                        <a:pt x="15305" y="1"/>
                        <a:pt x="12199"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67"/>
                <p:cNvSpPr/>
                <p:nvPr/>
              </p:nvSpPr>
              <p:spPr>
                <a:xfrm>
                  <a:off x="-542105" y="-369599"/>
                  <a:ext cx="1725735" cy="2130907"/>
                </a:xfrm>
                <a:custGeom>
                  <a:avLst/>
                  <a:gdLst/>
                  <a:ahLst/>
                  <a:cxnLst/>
                  <a:rect l="l" t="t" r="r" b="b"/>
                  <a:pathLst>
                    <a:path w="15295" h="18886" extrusionOk="0">
                      <a:moveTo>
                        <a:pt x="9072" y="1"/>
                      </a:moveTo>
                      <a:cubicBezTo>
                        <a:pt x="7189" y="1"/>
                        <a:pt x="5370" y="375"/>
                        <a:pt x="4573" y="1140"/>
                      </a:cubicBezTo>
                      <a:cubicBezTo>
                        <a:pt x="1268" y="4339"/>
                        <a:pt x="1" y="16795"/>
                        <a:pt x="4269" y="18492"/>
                      </a:cubicBezTo>
                      <a:cubicBezTo>
                        <a:pt x="4929" y="18755"/>
                        <a:pt x="5578" y="18886"/>
                        <a:pt x="6172" y="18886"/>
                      </a:cubicBezTo>
                      <a:cubicBezTo>
                        <a:pt x="7712" y="18886"/>
                        <a:pt x="8883" y="18005"/>
                        <a:pt x="8933" y="16259"/>
                      </a:cubicBezTo>
                      <a:cubicBezTo>
                        <a:pt x="8992" y="14724"/>
                        <a:pt x="7702" y="12968"/>
                        <a:pt x="7898" y="10874"/>
                      </a:cubicBezTo>
                      <a:cubicBezTo>
                        <a:pt x="8096" y="8781"/>
                        <a:pt x="8526" y="7605"/>
                        <a:pt x="10318" y="6712"/>
                      </a:cubicBezTo>
                      <a:cubicBezTo>
                        <a:pt x="14413" y="4663"/>
                        <a:pt x="15295" y="2639"/>
                        <a:pt x="14446" y="1559"/>
                      </a:cubicBezTo>
                      <a:cubicBezTo>
                        <a:pt x="13638" y="530"/>
                        <a:pt x="11310" y="1"/>
                        <a:pt x="9072"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67"/>
                <p:cNvSpPr/>
                <p:nvPr/>
              </p:nvSpPr>
              <p:spPr>
                <a:xfrm>
                  <a:off x="-538598" y="-219799"/>
                  <a:ext cx="1392419" cy="1529435"/>
                </a:xfrm>
                <a:custGeom>
                  <a:avLst/>
                  <a:gdLst/>
                  <a:ahLst/>
                  <a:cxnLst/>
                  <a:rect l="l" t="t" r="r" b="b"/>
                  <a:pathLst>
                    <a:path w="15295" h="18886" extrusionOk="0">
                      <a:moveTo>
                        <a:pt x="9072" y="1"/>
                      </a:moveTo>
                      <a:cubicBezTo>
                        <a:pt x="7189" y="1"/>
                        <a:pt x="5370" y="375"/>
                        <a:pt x="4573" y="1140"/>
                      </a:cubicBezTo>
                      <a:cubicBezTo>
                        <a:pt x="1268" y="4339"/>
                        <a:pt x="1" y="16795"/>
                        <a:pt x="4269" y="18492"/>
                      </a:cubicBezTo>
                      <a:cubicBezTo>
                        <a:pt x="4929" y="18755"/>
                        <a:pt x="5578" y="18886"/>
                        <a:pt x="6172" y="18886"/>
                      </a:cubicBezTo>
                      <a:cubicBezTo>
                        <a:pt x="7712" y="18886"/>
                        <a:pt x="8883" y="18005"/>
                        <a:pt x="8933" y="16259"/>
                      </a:cubicBezTo>
                      <a:cubicBezTo>
                        <a:pt x="8992" y="14724"/>
                        <a:pt x="7702" y="12968"/>
                        <a:pt x="7898" y="10874"/>
                      </a:cubicBezTo>
                      <a:cubicBezTo>
                        <a:pt x="8096" y="8781"/>
                        <a:pt x="8526" y="7605"/>
                        <a:pt x="10318" y="6712"/>
                      </a:cubicBezTo>
                      <a:cubicBezTo>
                        <a:pt x="14413" y="4663"/>
                        <a:pt x="15295" y="2639"/>
                        <a:pt x="14446" y="1559"/>
                      </a:cubicBezTo>
                      <a:cubicBezTo>
                        <a:pt x="13638" y="530"/>
                        <a:pt x="11310" y="1"/>
                        <a:pt x="9072"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98" name="Google Shape;198;p67"/>
            <p:cNvGrpSpPr/>
            <p:nvPr/>
          </p:nvGrpSpPr>
          <p:grpSpPr>
            <a:xfrm>
              <a:off x="8527557" y="2009750"/>
              <a:ext cx="814080" cy="3993800"/>
              <a:chOff x="8564757" y="468950"/>
              <a:chExt cx="814080" cy="3993800"/>
            </a:xfrm>
          </p:grpSpPr>
          <p:sp>
            <p:nvSpPr>
              <p:cNvPr id="199" name="Google Shape;199;p67"/>
              <p:cNvSpPr/>
              <p:nvPr/>
            </p:nvSpPr>
            <p:spPr>
              <a:xfrm>
                <a:off x="8748904" y="540000"/>
                <a:ext cx="629933" cy="3922750"/>
              </a:xfrm>
              <a:custGeom>
                <a:avLst/>
                <a:gdLst/>
                <a:ahLst/>
                <a:cxnLst/>
                <a:rect l="l" t="t" r="r" b="b"/>
                <a:pathLst>
                  <a:path w="36058" h="156910" extrusionOk="0">
                    <a:moveTo>
                      <a:pt x="33081" y="0"/>
                    </a:moveTo>
                    <a:cubicBezTo>
                      <a:pt x="27573" y="14441"/>
                      <a:pt x="-465" y="60491"/>
                      <a:pt x="31" y="86643"/>
                    </a:cubicBezTo>
                    <a:cubicBezTo>
                      <a:pt x="527" y="112795"/>
                      <a:pt x="30054" y="145199"/>
                      <a:pt x="36058" y="156910"/>
                    </a:cubicBezTo>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67"/>
              <p:cNvSpPr/>
              <p:nvPr/>
            </p:nvSpPr>
            <p:spPr>
              <a:xfrm>
                <a:off x="8564757" y="468950"/>
                <a:ext cx="709900" cy="3967425"/>
              </a:xfrm>
              <a:custGeom>
                <a:avLst/>
                <a:gdLst/>
                <a:ahLst/>
                <a:cxnLst/>
                <a:rect l="l" t="t" r="r" b="b"/>
                <a:pathLst>
                  <a:path w="28396" h="158697" extrusionOk="0">
                    <a:moveTo>
                      <a:pt x="28396" y="0"/>
                    </a:moveTo>
                    <a:cubicBezTo>
                      <a:pt x="23682" y="13299"/>
                      <a:pt x="1749" y="53346"/>
                      <a:pt x="111" y="79795"/>
                    </a:cubicBezTo>
                    <a:cubicBezTo>
                      <a:pt x="-1526" y="106245"/>
                      <a:pt x="15494" y="145547"/>
                      <a:pt x="18571" y="158697"/>
                    </a:cubicBezTo>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1" name="Google Shape;201;p67"/>
            <p:cNvGrpSpPr/>
            <p:nvPr/>
          </p:nvGrpSpPr>
          <p:grpSpPr>
            <a:xfrm rot="7296922">
              <a:off x="-805956" y="2039482"/>
              <a:ext cx="1605266" cy="1065227"/>
              <a:chOff x="2645552" y="1301398"/>
              <a:chExt cx="4207518" cy="1065146"/>
            </a:xfrm>
          </p:grpSpPr>
          <p:sp>
            <p:nvSpPr>
              <p:cNvPr id="202" name="Google Shape;202;p67"/>
              <p:cNvSpPr/>
              <p:nvPr/>
            </p:nvSpPr>
            <p:spPr>
              <a:xfrm>
                <a:off x="2645552" y="1301398"/>
                <a:ext cx="4173262" cy="1065146"/>
              </a:xfrm>
              <a:custGeom>
                <a:avLst/>
                <a:gdLst/>
                <a:ahLst/>
                <a:cxnLst/>
                <a:rect l="l" t="t" r="r" b="b"/>
                <a:pathLst>
                  <a:path w="28484" h="7270" extrusionOk="0">
                    <a:moveTo>
                      <a:pt x="21424" y="1"/>
                    </a:moveTo>
                    <a:cubicBezTo>
                      <a:pt x="19423" y="1"/>
                      <a:pt x="17329" y="199"/>
                      <a:pt x="15188" y="595"/>
                    </a:cubicBezTo>
                    <a:cubicBezTo>
                      <a:pt x="11445" y="1293"/>
                      <a:pt x="7721" y="2594"/>
                      <a:pt x="4419" y="4364"/>
                    </a:cubicBezTo>
                    <a:cubicBezTo>
                      <a:pt x="2836" y="5212"/>
                      <a:pt x="1348" y="6153"/>
                      <a:pt x="0" y="7189"/>
                    </a:cubicBezTo>
                    <a:lnTo>
                      <a:pt x="0" y="7270"/>
                    </a:lnTo>
                    <a:cubicBezTo>
                      <a:pt x="1360" y="6234"/>
                      <a:pt x="2861" y="5282"/>
                      <a:pt x="4441" y="4434"/>
                    </a:cubicBezTo>
                    <a:cubicBezTo>
                      <a:pt x="7746" y="2664"/>
                      <a:pt x="11467" y="1363"/>
                      <a:pt x="15202" y="665"/>
                    </a:cubicBezTo>
                    <a:cubicBezTo>
                      <a:pt x="17340" y="269"/>
                      <a:pt x="19434" y="71"/>
                      <a:pt x="21424" y="71"/>
                    </a:cubicBezTo>
                    <a:cubicBezTo>
                      <a:pt x="23959" y="71"/>
                      <a:pt x="26354" y="386"/>
                      <a:pt x="28484" y="1014"/>
                    </a:cubicBezTo>
                    <a:lnTo>
                      <a:pt x="28484" y="944"/>
                    </a:lnTo>
                    <a:cubicBezTo>
                      <a:pt x="26343" y="316"/>
                      <a:pt x="23959" y="1"/>
                      <a:pt x="214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67"/>
              <p:cNvSpPr/>
              <p:nvPr/>
            </p:nvSpPr>
            <p:spPr>
              <a:xfrm>
                <a:off x="2998188" y="1484591"/>
                <a:ext cx="3854882" cy="795093"/>
              </a:xfrm>
              <a:custGeom>
                <a:avLst/>
                <a:gdLst/>
                <a:ahLst/>
                <a:cxnLst/>
                <a:rect l="l" t="t" r="r" b="b"/>
                <a:pathLst>
                  <a:path w="28484" h="5875" extrusionOk="0">
                    <a:moveTo>
                      <a:pt x="18527" y="1"/>
                    </a:moveTo>
                    <a:cubicBezTo>
                      <a:pt x="18317" y="1"/>
                      <a:pt x="18097" y="1"/>
                      <a:pt x="17876" y="12"/>
                    </a:cubicBezTo>
                    <a:cubicBezTo>
                      <a:pt x="14329" y="82"/>
                      <a:pt x="10700" y="746"/>
                      <a:pt x="7361" y="1944"/>
                    </a:cubicBezTo>
                    <a:cubicBezTo>
                      <a:pt x="4639" y="2921"/>
                      <a:pt x="2127" y="4236"/>
                      <a:pt x="0" y="5793"/>
                    </a:cubicBezTo>
                    <a:lnTo>
                      <a:pt x="0" y="5874"/>
                    </a:lnTo>
                    <a:cubicBezTo>
                      <a:pt x="2127" y="4317"/>
                      <a:pt x="4651" y="2991"/>
                      <a:pt x="7386" y="2014"/>
                    </a:cubicBezTo>
                    <a:cubicBezTo>
                      <a:pt x="10711" y="816"/>
                      <a:pt x="14340" y="152"/>
                      <a:pt x="17876" y="82"/>
                    </a:cubicBezTo>
                    <a:cubicBezTo>
                      <a:pt x="18097" y="71"/>
                      <a:pt x="18317" y="71"/>
                      <a:pt x="18527" y="71"/>
                    </a:cubicBezTo>
                    <a:cubicBezTo>
                      <a:pt x="22214" y="71"/>
                      <a:pt x="25623" y="710"/>
                      <a:pt x="28484" y="1919"/>
                    </a:cubicBezTo>
                    <a:lnTo>
                      <a:pt x="28484" y="1849"/>
                    </a:lnTo>
                    <a:cubicBezTo>
                      <a:pt x="25623" y="640"/>
                      <a:pt x="22214" y="1"/>
                      <a:pt x="1852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4" name="Google Shape;204;p67"/>
            <p:cNvGrpSpPr/>
            <p:nvPr/>
          </p:nvGrpSpPr>
          <p:grpSpPr>
            <a:xfrm rot="8455069">
              <a:off x="-2291217" y="-42169"/>
              <a:ext cx="4173034" cy="1164343"/>
              <a:chOff x="2998175" y="1115277"/>
              <a:chExt cx="4173262" cy="1164407"/>
            </a:xfrm>
          </p:grpSpPr>
          <p:sp>
            <p:nvSpPr>
              <p:cNvPr id="205" name="Google Shape;205;p67"/>
              <p:cNvSpPr/>
              <p:nvPr/>
            </p:nvSpPr>
            <p:spPr>
              <a:xfrm>
                <a:off x="2998175" y="1115277"/>
                <a:ext cx="4173262" cy="1065146"/>
              </a:xfrm>
              <a:custGeom>
                <a:avLst/>
                <a:gdLst/>
                <a:ahLst/>
                <a:cxnLst/>
                <a:rect l="l" t="t" r="r" b="b"/>
                <a:pathLst>
                  <a:path w="28484" h="7270" extrusionOk="0">
                    <a:moveTo>
                      <a:pt x="21424" y="1"/>
                    </a:moveTo>
                    <a:cubicBezTo>
                      <a:pt x="19423" y="1"/>
                      <a:pt x="17329" y="199"/>
                      <a:pt x="15188" y="595"/>
                    </a:cubicBezTo>
                    <a:cubicBezTo>
                      <a:pt x="11445" y="1293"/>
                      <a:pt x="7721" y="2594"/>
                      <a:pt x="4419" y="4364"/>
                    </a:cubicBezTo>
                    <a:cubicBezTo>
                      <a:pt x="2836" y="5212"/>
                      <a:pt x="1348" y="6153"/>
                      <a:pt x="0" y="7189"/>
                    </a:cubicBezTo>
                    <a:lnTo>
                      <a:pt x="0" y="7270"/>
                    </a:lnTo>
                    <a:cubicBezTo>
                      <a:pt x="1360" y="6234"/>
                      <a:pt x="2861" y="5282"/>
                      <a:pt x="4441" y="4434"/>
                    </a:cubicBezTo>
                    <a:cubicBezTo>
                      <a:pt x="7746" y="2664"/>
                      <a:pt x="11467" y="1363"/>
                      <a:pt x="15202" y="665"/>
                    </a:cubicBezTo>
                    <a:cubicBezTo>
                      <a:pt x="17340" y="269"/>
                      <a:pt x="19434" y="71"/>
                      <a:pt x="21424" y="71"/>
                    </a:cubicBezTo>
                    <a:cubicBezTo>
                      <a:pt x="23959" y="71"/>
                      <a:pt x="26354" y="386"/>
                      <a:pt x="28484" y="1014"/>
                    </a:cubicBezTo>
                    <a:lnTo>
                      <a:pt x="28484" y="944"/>
                    </a:lnTo>
                    <a:cubicBezTo>
                      <a:pt x="26343" y="316"/>
                      <a:pt x="23959" y="1"/>
                      <a:pt x="214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67"/>
              <p:cNvSpPr/>
              <p:nvPr/>
            </p:nvSpPr>
            <p:spPr>
              <a:xfrm>
                <a:off x="2998188" y="1484591"/>
                <a:ext cx="3854882" cy="795093"/>
              </a:xfrm>
              <a:custGeom>
                <a:avLst/>
                <a:gdLst/>
                <a:ahLst/>
                <a:cxnLst/>
                <a:rect l="l" t="t" r="r" b="b"/>
                <a:pathLst>
                  <a:path w="28484" h="5875" extrusionOk="0">
                    <a:moveTo>
                      <a:pt x="18527" y="1"/>
                    </a:moveTo>
                    <a:cubicBezTo>
                      <a:pt x="18317" y="1"/>
                      <a:pt x="18097" y="1"/>
                      <a:pt x="17876" y="12"/>
                    </a:cubicBezTo>
                    <a:cubicBezTo>
                      <a:pt x="14329" y="82"/>
                      <a:pt x="10700" y="746"/>
                      <a:pt x="7361" y="1944"/>
                    </a:cubicBezTo>
                    <a:cubicBezTo>
                      <a:pt x="4639" y="2921"/>
                      <a:pt x="2127" y="4236"/>
                      <a:pt x="0" y="5793"/>
                    </a:cubicBezTo>
                    <a:lnTo>
                      <a:pt x="0" y="5874"/>
                    </a:lnTo>
                    <a:cubicBezTo>
                      <a:pt x="2127" y="4317"/>
                      <a:pt x="4651" y="2991"/>
                      <a:pt x="7386" y="2014"/>
                    </a:cubicBezTo>
                    <a:cubicBezTo>
                      <a:pt x="10711" y="816"/>
                      <a:pt x="14340" y="152"/>
                      <a:pt x="17876" y="82"/>
                    </a:cubicBezTo>
                    <a:cubicBezTo>
                      <a:pt x="18097" y="71"/>
                      <a:pt x="18317" y="71"/>
                      <a:pt x="18527" y="71"/>
                    </a:cubicBezTo>
                    <a:cubicBezTo>
                      <a:pt x="22214" y="71"/>
                      <a:pt x="25623" y="710"/>
                      <a:pt x="28484" y="1919"/>
                    </a:cubicBezTo>
                    <a:lnTo>
                      <a:pt x="28484" y="1849"/>
                    </a:lnTo>
                    <a:cubicBezTo>
                      <a:pt x="25623" y="640"/>
                      <a:pt x="22214" y="1"/>
                      <a:pt x="1852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3_1">
    <p:spTree>
      <p:nvGrpSpPr>
        <p:cNvPr id="1" name="Shape 207"/>
        <p:cNvGrpSpPr/>
        <p:nvPr/>
      </p:nvGrpSpPr>
      <p:grpSpPr>
        <a:xfrm>
          <a:off x="0" y="0"/>
          <a:ext cx="0" cy="0"/>
          <a:chOff x="0" y="0"/>
          <a:chExt cx="0" cy="0"/>
        </a:xfrm>
      </p:grpSpPr>
      <p:sp>
        <p:nvSpPr>
          <p:cNvPr id="208" name="Google Shape;208;p68"/>
          <p:cNvSpPr txBox="1">
            <a:spLocks noGrp="1"/>
          </p:cNvSpPr>
          <p:nvPr>
            <p:ph type="title"/>
          </p:nvPr>
        </p:nvSpPr>
        <p:spPr>
          <a:xfrm>
            <a:off x="4227900" y="3296625"/>
            <a:ext cx="4196100" cy="445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1400"/>
              <a:buNone/>
              <a:defRPr sz="24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09" name="Google Shape;209;p68"/>
          <p:cNvSpPr txBox="1">
            <a:spLocks noGrp="1"/>
          </p:cNvSpPr>
          <p:nvPr>
            <p:ph type="subTitle" idx="1"/>
          </p:nvPr>
        </p:nvSpPr>
        <p:spPr>
          <a:xfrm>
            <a:off x="4227900" y="851125"/>
            <a:ext cx="4196100" cy="2498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210" name="Google Shape;210;p68"/>
          <p:cNvGrpSpPr/>
          <p:nvPr/>
        </p:nvGrpSpPr>
        <p:grpSpPr>
          <a:xfrm>
            <a:off x="-446849" y="-629481"/>
            <a:ext cx="9834807" cy="5875475"/>
            <a:chOff x="-446849" y="-629481"/>
            <a:chExt cx="9834807" cy="5875475"/>
          </a:xfrm>
        </p:grpSpPr>
        <p:grpSp>
          <p:nvGrpSpPr>
            <p:cNvPr id="211" name="Google Shape;211;p68"/>
            <p:cNvGrpSpPr/>
            <p:nvPr/>
          </p:nvGrpSpPr>
          <p:grpSpPr>
            <a:xfrm>
              <a:off x="3612893" y="-372591"/>
              <a:ext cx="4201140" cy="933720"/>
              <a:chOff x="2984243" y="3304059"/>
              <a:chExt cx="4201140" cy="933720"/>
            </a:xfrm>
          </p:grpSpPr>
          <p:sp>
            <p:nvSpPr>
              <p:cNvPr id="212" name="Google Shape;212;p68"/>
              <p:cNvSpPr/>
              <p:nvPr/>
            </p:nvSpPr>
            <p:spPr>
              <a:xfrm rot="168244">
                <a:off x="2998176" y="3464339"/>
                <a:ext cx="4173274" cy="671762"/>
              </a:xfrm>
              <a:custGeom>
                <a:avLst/>
                <a:gdLst/>
                <a:ahLst/>
                <a:cxnLst/>
                <a:rect l="l" t="t" r="r" b="b"/>
                <a:pathLst>
                  <a:path w="28484" h="4585" extrusionOk="0">
                    <a:moveTo>
                      <a:pt x="28484" y="1"/>
                    </a:moveTo>
                    <a:cubicBezTo>
                      <a:pt x="24877" y="2223"/>
                      <a:pt x="20378" y="3733"/>
                      <a:pt x="15654" y="4291"/>
                    </a:cubicBezTo>
                    <a:cubicBezTo>
                      <a:pt x="14363" y="4442"/>
                      <a:pt x="13087" y="4516"/>
                      <a:pt x="11842" y="4516"/>
                    </a:cubicBezTo>
                    <a:cubicBezTo>
                      <a:pt x="7215" y="4516"/>
                      <a:pt x="3016" y="3496"/>
                      <a:pt x="0" y="1617"/>
                    </a:cubicBezTo>
                    <a:lnTo>
                      <a:pt x="0" y="1698"/>
                    </a:lnTo>
                    <a:cubicBezTo>
                      <a:pt x="1697" y="2756"/>
                      <a:pt x="3802" y="3549"/>
                      <a:pt x="6152" y="4037"/>
                    </a:cubicBezTo>
                    <a:cubicBezTo>
                      <a:pt x="7919" y="4397"/>
                      <a:pt x="9840" y="4584"/>
                      <a:pt x="11816" y="4584"/>
                    </a:cubicBezTo>
                    <a:cubicBezTo>
                      <a:pt x="13072" y="4584"/>
                      <a:pt x="14365" y="4515"/>
                      <a:pt x="15654" y="4361"/>
                    </a:cubicBezTo>
                    <a:cubicBezTo>
                      <a:pt x="20378" y="3803"/>
                      <a:pt x="24877" y="2304"/>
                      <a:pt x="28484" y="82"/>
                    </a:cubicBezTo>
                    <a:lnTo>
                      <a:pt x="284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68"/>
              <p:cNvSpPr/>
              <p:nvPr/>
            </p:nvSpPr>
            <p:spPr>
              <a:xfrm>
                <a:off x="2998175" y="3304059"/>
                <a:ext cx="4173262" cy="550594"/>
              </a:xfrm>
              <a:custGeom>
                <a:avLst/>
                <a:gdLst/>
                <a:ahLst/>
                <a:cxnLst/>
                <a:rect l="l" t="t" r="r" b="b"/>
                <a:pathLst>
                  <a:path w="28484" h="3758" extrusionOk="0">
                    <a:moveTo>
                      <a:pt x="0" y="1"/>
                    </a:moveTo>
                    <a:lnTo>
                      <a:pt x="0" y="82"/>
                    </a:lnTo>
                    <a:cubicBezTo>
                      <a:pt x="1697" y="1246"/>
                      <a:pt x="3802" y="2164"/>
                      <a:pt x="6152" y="2792"/>
                    </a:cubicBezTo>
                    <a:cubicBezTo>
                      <a:pt x="8514" y="3431"/>
                      <a:pt x="11130" y="3758"/>
                      <a:pt x="13807" y="3758"/>
                    </a:cubicBezTo>
                    <a:cubicBezTo>
                      <a:pt x="14421" y="3758"/>
                      <a:pt x="15038" y="3735"/>
                      <a:pt x="15654" y="3699"/>
                    </a:cubicBezTo>
                    <a:cubicBezTo>
                      <a:pt x="20378" y="3445"/>
                      <a:pt x="24877" y="2211"/>
                      <a:pt x="28484" y="210"/>
                    </a:cubicBezTo>
                    <a:lnTo>
                      <a:pt x="28484" y="129"/>
                    </a:lnTo>
                    <a:cubicBezTo>
                      <a:pt x="24877" y="2130"/>
                      <a:pt x="20378" y="3375"/>
                      <a:pt x="15654" y="3629"/>
                    </a:cubicBezTo>
                    <a:cubicBezTo>
                      <a:pt x="15036" y="3664"/>
                      <a:pt x="14422" y="3681"/>
                      <a:pt x="13813" y="3681"/>
                    </a:cubicBezTo>
                    <a:cubicBezTo>
                      <a:pt x="8417" y="3681"/>
                      <a:pt x="3439" y="2353"/>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 name="Google Shape;214;p68"/>
            <p:cNvGrpSpPr/>
            <p:nvPr/>
          </p:nvGrpSpPr>
          <p:grpSpPr>
            <a:xfrm>
              <a:off x="7709522" y="4490252"/>
              <a:ext cx="1678436" cy="755742"/>
              <a:chOff x="7208547" y="3309152"/>
              <a:chExt cx="1678436" cy="755742"/>
            </a:xfrm>
          </p:grpSpPr>
          <p:sp>
            <p:nvSpPr>
              <p:cNvPr id="215" name="Google Shape;215;p68"/>
              <p:cNvSpPr/>
              <p:nvPr/>
            </p:nvSpPr>
            <p:spPr>
              <a:xfrm>
                <a:off x="7475340" y="3470509"/>
                <a:ext cx="1411643" cy="594385"/>
              </a:xfrm>
              <a:custGeom>
                <a:avLst/>
                <a:gdLst/>
                <a:ahLst/>
                <a:cxnLst/>
                <a:rect l="l" t="t" r="r" b="b"/>
                <a:pathLst>
                  <a:path w="15879" h="6686" extrusionOk="0">
                    <a:moveTo>
                      <a:pt x="15878" y="0"/>
                    </a:moveTo>
                    <a:cubicBezTo>
                      <a:pt x="15306" y="709"/>
                      <a:pt x="14505" y="1290"/>
                      <a:pt x="13436" y="1778"/>
                    </a:cubicBezTo>
                    <a:cubicBezTo>
                      <a:pt x="11886" y="2476"/>
                      <a:pt x="9969" y="2873"/>
                      <a:pt x="8096" y="3255"/>
                    </a:cubicBezTo>
                    <a:cubicBezTo>
                      <a:pt x="4966" y="3908"/>
                      <a:pt x="1745" y="4570"/>
                      <a:pt x="1" y="6686"/>
                    </a:cubicBezTo>
                    <a:lnTo>
                      <a:pt x="118" y="6686"/>
                    </a:lnTo>
                    <a:cubicBezTo>
                      <a:pt x="735" y="5965"/>
                      <a:pt x="1547" y="5374"/>
                      <a:pt x="2594" y="4896"/>
                    </a:cubicBezTo>
                    <a:cubicBezTo>
                      <a:pt x="4210" y="4151"/>
                      <a:pt x="6200" y="3732"/>
                      <a:pt x="8118" y="3336"/>
                    </a:cubicBezTo>
                    <a:cubicBezTo>
                      <a:pt x="9991" y="2954"/>
                      <a:pt x="11923" y="2557"/>
                      <a:pt x="13480" y="1859"/>
                    </a:cubicBezTo>
                    <a:cubicBezTo>
                      <a:pt x="14505" y="1396"/>
                      <a:pt x="15295" y="812"/>
                      <a:pt x="15878" y="115"/>
                    </a:cubicBezTo>
                    <a:lnTo>
                      <a:pt x="158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68"/>
              <p:cNvSpPr/>
              <p:nvPr/>
            </p:nvSpPr>
            <p:spPr>
              <a:xfrm>
                <a:off x="7208547" y="3309152"/>
                <a:ext cx="1678432" cy="755739"/>
              </a:xfrm>
              <a:custGeom>
                <a:avLst/>
                <a:gdLst/>
                <a:ahLst/>
                <a:cxnLst/>
                <a:rect l="l" t="t" r="r" b="b"/>
                <a:pathLst>
                  <a:path w="18880" h="8501" extrusionOk="0">
                    <a:moveTo>
                      <a:pt x="18879" y="1"/>
                    </a:moveTo>
                    <a:cubicBezTo>
                      <a:pt x="18226" y="1011"/>
                      <a:pt x="17179" y="1790"/>
                      <a:pt x="15714" y="2348"/>
                    </a:cubicBezTo>
                    <a:cubicBezTo>
                      <a:pt x="14016" y="3002"/>
                      <a:pt x="11901" y="3314"/>
                      <a:pt x="9852" y="3604"/>
                    </a:cubicBezTo>
                    <a:cubicBezTo>
                      <a:pt x="7644" y="3931"/>
                      <a:pt x="5363" y="4269"/>
                      <a:pt x="3537" y="5036"/>
                    </a:cubicBezTo>
                    <a:cubicBezTo>
                      <a:pt x="1712" y="5804"/>
                      <a:pt x="548" y="6943"/>
                      <a:pt x="1" y="8501"/>
                    </a:cubicBezTo>
                    <a:lnTo>
                      <a:pt x="107" y="8501"/>
                    </a:lnTo>
                    <a:cubicBezTo>
                      <a:pt x="651" y="6979"/>
                      <a:pt x="1793" y="5874"/>
                      <a:pt x="3582" y="5117"/>
                    </a:cubicBezTo>
                    <a:cubicBezTo>
                      <a:pt x="5385" y="4350"/>
                      <a:pt x="7666" y="4023"/>
                      <a:pt x="9877" y="3699"/>
                    </a:cubicBezTo>
                    <a:cubicBezTo>
                      <a:pt x="11923" y="3395"/>
                      <a:pt x="14039" y="3094"/>
                      <a:pt x="15750" y="2443"/>
                    </a:cubicBezTo>
                    <a:cubicBezTo>
                      <a:pt x="17179" y="1896"/>
                      <a:pt x="18215" y="1140"/>
                      <a:pt x="18879" y="163"/>
                    </a:cubicBezTo>
                    <a:lnTo>
                      <a:pt x="188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7" name="Google Shape;217;p68"/>
            <p:cNvGrpSpPr/>
            <p:nvPr/>
          </p:nvGrpSpPr>
          <p:grpSpPr>
            <a:xfrm rot="1108923" flipH="1">
              <a:off x="-252631" y="-421519"/>
              <a:ext cx="1552481" cy="1477907"/>
              <a:chOff x="8003963" y="-311329"/>
              <a:chExt cx="1552518" cy="1477942"/>
            </a:xfrm>
          </p:grpSpPr>
          <p:sp>
            <p:nvSpPr>
              <p:cNvPr id="218" name="Google Shape;218;p68"/>
              <p:cNvSpPr/>
              <p:nvPr/>
            </p:nvSpPr>
            <p:spPr>
              <a:xfrm rot="-4942883">
                <a:off x="8095115" y="-97069"/>
                <a:ext cx="1141965" cy="1183315"/>
              </a:xfrm>
              <a:custGeom>
                <a:avLst/>
                <a:gdLst/>
                <a:ahLst/>
                <a:cxnLst/>
                <a:rect l="l" t="t" r="r" b="b"/>
                <a:pathLst>
                  <a:path w="9936" h="10296" extrusionOk="0">
                    <a:moveTo>
                      <a:pt x="9712" y="1"/>
                    </a:moveTo>
                    <a:cubicBezTo>
                      <a:pt x="8595" y="419"/>
                      <a:pt x="7677" y="1014"/>
                      <a:pt x="6934" y="1793"/>
                    </a:cubicBezTo>
                    <a:cubicBezTo>
                      <a:pt x="6013" y="2759"/>
                      <a:pt x="5433" y="3931"/>
                      <a:pt x="4886" y="5073"/>
                    </a:cubicBezTo>
                    <a:cubicBezTo>
                      <a:pt x="4283" y="6293"/>
                      <a:pt x="3666" y="7560"/>
                      <a:pt x="2608" y="8584"/>
                    </a:cubicBezTo>
                    <a:cubicBezTo>
                      <a:pt x="1896" y="9271"/>
                      <a:pt x="1036" y="9807"/>
                      <a:pt x="1" y="10201"/>
                    </a:cubicBezTo>
                    <a:lnTo>
                      <a:pt x="1" y="10295"/>
                    </a:lnTo>
                    <a:cubicBezTo>
                      <a:pt x="2979" y="9165"/>
                      <a:pt x="3990" y="7108"/>
                      <a:pt x="4967" y="5095"/>
                    </a:cubicBezTo>
                    <a:cubicBezTo>
                      <a:pt x="5525" y="3967"/>
                      <a:pt x="6097" y="2803"/>
                      <a:pt x="7015" y="1837"/>
                    </a:cubicBezTo>
                    <a:cubicBezTo>
                      <a:pt x="7783" y="1025"/>
                      <a:pt x="8749" y="419"/>
                      <a:pt x="99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68"/>
              <p:cNvSpPr/>
              <p:nvPr/>
            </p:nvSpPr>
            <p:spPr>
              <a:xfrm rot="-4942883">
                <a:off x="8127753" y="-268257"/>
                <a:ext cx="1304939" cy="1391797"/>
              </a:xfrm>
              <a:custGeom>
                <a:avLst/>
                <a:gdLst/>
                <a:ahLst/>
                <a:cxnLst/>
                <a:rect l="l" t="t" r="r" b="b"/>
                <a:pathLst>
                  <a:path w="11354" h="12110" extrusionOk="0">
                    <a:moveTo>
                      <a:pt x="11038" y="1"/>
                    </a:moveTo>
                    <a:cubicBezTo>
                      <a:pt x="9539" y="408"/>
                      <a:pt x="8422" y="1117"/>
                      <a:pt x="7644" y="2164"/>
                    </a:cubicBezTo>
                    <a:cubicBezTo>
                      <a:pt x="6840" y="3233"/>
                      <a:pt x="6457" y="4573"/>
                      <a:pt x="6083" y="5863"/>
                    </a:cubicBezTo>
                    <a:cubicBezTo>
                      <a:pt x="5690" y="7247"/>
                      <a:pt x="5282" y="8676"/>
                      <a:pt x="4352" y="9818"/>
                    </a:cubicBezTo>
                    <a:cubicBezTo>
                      <a:pt x="3398" y="10968"/>
                      <a:pt x="1966" y="11702"/>
                      <a:pt x="1" y="12026"/>
                    </a:cubicBezTo>
                    <a:lnTo>
                      <a:pt x="1" y="12110"/>
                    </a:lnTo>
                    <a:cubicBezTo>
                      <a:pt x="4618" y="11342"/>
                      <a:pt x="5410" y="8562"/>
                      <a:pt x="6178" y="5874"/>
                    </a:cubicBezTo>
                    <a:cubicBezTo>
                      <a:pt x="6549" y="4595"/>
                      <a:pt x="6921" y="3269"/>
                      <a:pt x="7724" y="2200"/>
                    </a:cubicBezTo>
                    <a:cubicBezTo>
                      <a:pt x="8540" y="1106"/>
                      <a:pt x="9726" y="386"/>
                      <a:pt x="113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5_2">
    <p:spTree>
      <p:nvGrpSpPr>
        <p:cNvPr id="1" name="Shape 220"/>
        <p:cNvGrpSpPr/>
        <p:nvPr/>
      </p:nvGrpSpPr>
      <p:grpSpPr>
        <a:xfrm>
          <a:off x="0" y="0"/>
          <a:ext cx="0" cy="0"/>
          <a:chOff x="0" y="0"/>
          <a:chExt cx="0" cy="0"/>
        </a:xfrm>
      </p:grpSpPr>
      <p:sp>
        <p:nvSpPr>
          <p:cNvPr id="221" name="Google Shape;221;p69"/>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222" name="Google Shape;222;p69"/>
          <p:cNvGrpSpPr/>
          <p:nvPr/>
        </p:nvGrpSpPr>
        <p:grpSpPr>
          <a:xfrm>
            <a:off x="-561587" y="-1029240"/>
            <a:ext cx="11256143" cy="8078925"/>
            <a:chOff x="-561587" y="-1029240"/>
            <a:chExt cx="11256143" cy="8078925"/>
          </a:xfrm>
        </p:grpSpPr>
        <p:grpSp>
          <p:nvGrpSpPr>
            <p:cNvPr id="223" name="Google Shape;223;p69"/>
            <p:cNvGrpSpPr/>
            <p:nvPr/>
          </p:nvGrpSpPr>
          <p:grpSpPr>
            <a:xfrm rot="3873130" flipH="1">
              <a:off x="7499333" y="3876769"/>
              <a:ext cx="2772335" cy="2687632"/>
              <a:chOff x="353557" y="1672895"/>
              <a:chExt cx="2772264" cy="2687564"/>
            </a:xfrm>
          </p:grpSpPr>
          <p:sp>
            <p:nvSpPr>
              <p:cNvPr id="224" name="Google Shape;224;p69"/>
              <p:cNvSpPr/>
              <p:nvPr/>
            </p:nvSpPr>
            <p:spPr>
              <a:xfrm>
                <a:off x="1365311" y="1830577"/>
                <a:ext cx="906137" cy="2058489"/>
              </a:xfrm>
              <a:custGeom>
                <a:avLst/>
                <a:gdLst/>
                <a:ahLst/>
                <a:cxnLst/>
                <a:rect l="l" t="t" r="r" b="b"/>
                <a:pathLst>
                  <a:path w="6492" h="14748" extrusionOk="0">
                    <a:moveTo>
                      <a:pt x="6491" y="1"/>
                    </a:moveTo>
                    <a:cubicBezTo>
                      <a:pt x="6257" y="93"/>
                      <a:pt x="5989" y="244"/>
                      <a:pt x="5757" y="464"/>
                    </a:cubicBezTo>
                    <a:cubicBezTo>
                      <a:pt x="5140" y="1023"/>
                      <a:pt x="4861" y="1871"/>
                      <a:pt x="4919" y="2988"/>
                    </a:cubicBezTo>
                    <a:cubicBezTo>
                      <a:pt x="4956" y="3616"/>
                      <a:pt x="5151" y="4302"/>
                      <a:pt x="5374" y="5025"/>
                    </a:cubicBezTo>
                    <a:cubicBezTo>
                      <a:pt x="5723" y="6198"/>
                      <a:pt x="6072" y="7409"/>
                      <a:pt x="5757" y="8490"/>
                    </a:cubicBezTo>
                    <a:cubicBezTo>
                      <a:pt x="5327" y="9955"/>
                      <a:pt x="3931" y="10700"/>
                      <a:pt x="2918" y="11248"/>
                    </a:cubicBezTo>
                    <a:cubicBezTo>
                      <a:pt x="2617" y="11409"/>
                      <a:pt x="2326" y="11560"/>
                      <a:pt x="2117" y="11711"/>
                    </a:cubicBezTo>
                    <a:cubicBezTo>
                      <a:pt x="640" y="12713"/>
                      <a:pt x="163" y="13830"/>
                      <a:pt x="23" y="14586"/>
                    </a:cubicBezTo>
                    <a:cubicBezTo>
                      <a:pt x="12" y="14642"/>
                      <a:pt x="12" y="14701"/>
                      <a:pt x="1" y="14748"/>
                    </a:cubicBezTo>
                    <a:lnTo>
                      <a:pt x="46" y="14748"/>
                    </a:lnTo>
                    <a:cubicBezTo>
                      <a:pt x="57" y="14701"/>
                      <a:pt x="71" y="14642"/>
                      <a:pt x="71" y="14586"/>
                    </a:cubicBezTo>
                    <a:cubicBezTo>
                      <a:pt x="210" y="13841"/>
                      <a:pt x="674" y="12747"/>
                      <a:pt x="2139" y="11747"/>
                    </a:cubicBezTo>
                    <a:cubicBezTo>
                      <a:pt x="2360" y="11608"/>
                      <a:pt x="2639" y="11457"/>
                      <a:pt x="2943" y="11292"/>
                    </a:cubicBezTo>
                    <a:cubicBezTo>
                      <a:pt x="3965" y="10734"/>
                      <a:pt x="5374" y="9980"/>
                      <a:pt x="5804" y="8501"/>
                    </a:cubicBezTo>
                    <a:cubicBezTo>
                      <a:pt x="6128" y="7409"/>
                      <a:pt x="5768" y="6187"/>
                      <a:pt x="5419" y="5011"/>
                    </a:cubicBezTo>
                    <a:cubicBezTo>
                      <a:pt x="5199" y="4291"/>
                      <a:pt x="5000" y="3605"/>
                      <a:pt x="4967" y="2988"/>
                    </a:cubicBezTo>
                    <a:cubicBezTo>
                      <a:pt x="4861" y="1092"/>
                      <a:pt x="5768" y="350"/>
                      <a:pt x="6491" y="46"/>
                    </a:cubicBezTo>
                    <a:lnTo>
                      <a:pt x="64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69"/>
              <p:cNvSpPr/>
              <p:nvPr/>
            </p:nvSpPr>
            <p:spPr>
              <a:xfrm rot="2847512" flipH="1">
                <a:off x="1122681" y="1701566"/>
                <a:ext cx="1234016" cy="2630222"/>
              </a:xfrm>
              <a:custGeom>
                <a:avLst/>
                <a:gdLst/>
                <a:ahLst/>
                <a:cxnLst/>
                <a:rect l="l" t="t" r="r" b="b"/>
                <a:pathLst>
                  <a:path w="8841" h="18844" extrusionOk="0">
                    <a:moveTo>
                      <a:pt x="8793" y="1"/>
                    </a:moveTo>
                    <a:cubicBezTo>
                      <a:pt x="8679" y="512"/>
                      <a:pt x="8481" y="956"/>
                      <a:pt x="8190" y="1374"/>
                    </a:cubicBezTo>
                    <a:cubicBezTo>
                      <a:pt x="7537" y="2293"/>
                      <a:pt x="6398" y="3060"/>
                      <a:pt x="4723" y="3711"/>
                    </a:cubicBezTo>
                    <a:cubicBezTo>
                      <a:pt x="2222" y="4677"/>
                      <a:pt x="921" y="6061"/>
                      <a:pt x="617" y="8037"/>
                    </a:cubicBezTo>
                    <a:cubicBezTo>
                      <a:pt x="455" y="9154"/>
                      <a:pt x="852" y="10561"/>
                      <a:pt x="1234" y="11934"/>
                    </a:cubicBezTo>
                    <a:cubicBezTo>
                      <a:pt x="1561" y="13098"/>
                      <a:pt x="1862" y="14190"/>
                      <a:pt x="1829" y="15052"/>
                    </a:cubicBezTo>
                    <a:cubicBezTo>
                      <a:pt x="1781" y="15971"/>
                      <a:pt x="1550" y="17249"/>
                      <a:pt x="723" y="18181"/>
                    </a:cubicBezTo>
                    <a:cubicBezTo>
                      <a:pt x="478" y="18461"/>
                      <a:pt x="224" y="18656"/>
                      <a:pt x="0" y="18796"/>
                    </a:cubicBezTo>
                    <a:lnTo>
                      <a:pt x="0" y="18843"/>
                    </a:lnTo>
                    <a:cubicBezTo>
                      <a:pt x="235" y="18703"/>
                      <a:pt x="503" y="18505"/>
                      <a:pt x="757" y="18215"/>
                    </a:cubicBezTo>
                    <a:cubicBezTo>
                      <a:pt x="1594" y="17274"/>
                      <a:pt x="1829" y="15971"/>
                      <a:pt x="1873" y="15063"/>
                    </a:cubicBezTo>
                    <a:cubicBezTo>
                      <a:pt x="1910" y="14190"/>
                      <a:pt x="1605" y="13087"/>
                      <a:pt x="1270" y="11923"/>
                    </a:cubicBezTo>
                    <a:cubicBezTo>
                      <a:pt x="885" y="10561"/>
                      <a:pt x="489" y="9154"/>
                      <a:pt x="665" y="8049"/>
                    </a:cubicBezTo>
                    <a:cubicBezTo>
                      <a:pt x="966" y="6083"/>
                      <a:pt x="2259" y="4713"/>
                      <a:pt x="4735" y="3758"/>
                    </a:cubicBezTo>
                    <a:cubicBezTo>
                      <a:pt x="7537" y="2675"/>
                      <a:pt x="8528" y="1363"/>
                      <a:pt x="884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6" name="Google Shape;226;p69"/>
            <p:cNvGrpSpPr/>
            <p:nvPr/>
          </p:nvGrpSpPr>
          <p:grpSpPr>
            <a:xfrm>
              <a:off x="2420198" y="-1029240"/>
              <a:ext cx="4303607" cy="1912047"/>
              <a:chOff x="2530123" y="1665360"/>
              <a:chExt cx="4303607" cy="1912047"/>
            </a:xfrm>
          </p:grpSpPr>
          <p:sp>
            <p:nvSpPr>
              <p:cNvPr id="227" name="Google Shape;227;p69"/>
              <p:cNvSpPr/>
              <p:nvPr/>
            </p:nvSpPr>
            <p:spPr>
              <a:xfrm rot="10077756" flipH="1">
                <a:off x="2595309" y="2088814"/>
                <a:ext cx="4173235" cy="1065139"/>
              </a:xfrm>
              <a:custGeom>
                <a:avLst/>
                <a:gdLst/>
                <a:ahLst/>
                <a:cxnLst/>
                <a:rect l="l" t="t" r="r" b="b"/>
                <a:pathLst>
                  <a:path w="28484" h="7270" extrusionOk="0">
                    <a:moveTo>
                      <a:pt x="21424" y="1"/>
                    </a:moveTo>
                    <a:cubicBezTo>
                      <a:pt x="19423" y="1"/>
                      <a:pt x="17329" y="199"/>
                      <a:pt x="15188" y="595"/>
                    </a:cubicBezTo>
                    <a:cubicBezTo>
                      <a:pt x="11445" y="1293"/>
                      <a:pt x="7721" y="2594"/>
                      <a:pt x="4419" y="4364"/>
                    </a:cubicBezTo>
                    <a:cubicBezTo>
                      <a:pt x="2836" y="5212"/>
                      <a:pt x="1348" y="6153"/>
                      <a:pt x="0" y="7189"/>
                    </a:cubicBezTo>
                    <a:lnTo>
                      <a:pt x="0" y="7270"/>
                    </a:lnTo>
                    <a:cubicBezTo>
                      <a:pt x="1360" y="6234"/>
                      <a:pt x="2861" y="5282"/>
                      <a:pt x="4441" y="4434"/>
                    </a:cubicBezTo>
                    <a:cubicBezTo>
                      <a:pt x="7746" y="2664"/>
                      <a:pt x="11467" y="1363"/>
                      <a:pt x="15202" y="665"/>
                    </a:cubicBezTo>
                    <a:cubicBezTo>
                      <a:pt x="17340" y="269"/>
                      <a:pt x="19434" y="71"/>
                      <a:pt x="21424" y="71"/>
                    </a:cubicBezTo>
                    <a:cubicBezTo>
                      <a:pt x="23959" y="71"/>
                      <a:pt x="26354" y="386"/>
                      <a:pt x="28484" y="1014"/>
                    </a:cubicBezTo>
                    <a:lnTo>
                      <a:pt x="28484" y="944"/>
                    </a:lnTo>
                    <a:cubicBezTo>
                      <a:pt x="26343" y="316"/>
                      <a:pt x="23959" y="1"/>
                      <a:pt x="214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69"/>
              <p:cNvSpPr/>
              <p:nvPr/>
            </p:nvSpPr>
            <p:spPr>
              <a:xfrm rot="10394727" flipH="1">
                <a:off x="2684616" y="2101184"/>
                <a:ext cx="3854863" cy="795089"/>
              </a:xfrm>
              <a:custGeom>
                <a:avLst/>
                <a:gdLst/>
                <a:ahLst/>
                <a:cxnLst/>
                <a:rect l="l" t="t" r="r" b="b"/>
                <a:pathLst>
                  <a:path w="28484" h="5875" extrusionOk="0">
                    <a:moveTo>
                      <a:pt x="18527" y="1"/>
                    </a:moveTo>
                    <a:cubicBezTo>
                      <a:pt x="18317" y="1"/>
                      <a:pt x="18097" y="1"/>
                      <a:pt x="17876" y="12"/>
                    </a:cubicBezTo>
                    <a:cubicBezTo>
                      <a:pt x="14329" y="82"/>
                      <a:pt x="10700" y="746"/>
                      <a:pt x="7361" y="1944"/>
                    </a:cubicBezTo>
                    <a:cubicBezTo>
                      <a:pt x="4639" y="2921"/>
                      <a:pt x="2127" y="4236"/>
                      <a:pt x="0" y="5793"/>
                    </a:cubicBezTo>
                    <a:lnTo>
                      <a:pt x="0" y="5874"/>
                    </a:lnTo>
                    <a:cubicBezTo>
                      <a:pt x="2127" y="4317"/>
                      <a:pt x="4651" y="2991"/>
                      <a:pt x="7386" y="2014"/>
                    </a:cubicBezTo>
                    <a:cubicBezTo>
                      <a:pt x="10711" y="816"/>
                      <a:pt x="14340" y="152"/>
                      <a:pt x="17876" y="82"/>
                    </a:cubicBezTo>
                    <a:cubicBezTo>
                      <a:pt x="18097" y="71"/>
                      <a:pt x="18317" y="71"/>
                      <a:pt x="18527" y="71"/>
                    </a:cubicBezTo>
                    <a:cubicBezTo>
                      <a:pt x="22214" y="71"/>
                      <a:pt x="25623" y="710"/>
                      <a:pt x="28484" y="1919"/>
                    </a:cubicBezTo>
                    <a:lnTo>
                      <a:pt x="28484" y="1849"/>
                    </a:lnTo>
                    <a:cubicBezTo>
                      <a:pt x="25623" y="640"/>
                      <a:pt x="22214" y="1"/>
                      <a:pt x="1852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9" name="Google Shape;229;p69"/>
            <p:cNvGrpSpPr/>
            <p:nvPr/>
          </p:nvGrpSpPr>
          <p:grpSpPr>
            <a:xfrm rot="2201605" flipH="1">
              <a:off x="-502096" y="4344925"/>
              <a:ext cx="1678343" cy="755700"/>
              <a:chOff x="7208547" y="3309152"/>
              <a:chExt cx="1678436" cy="755742"/>
            </a:xfrm>
          </p:grpSpPr>
          <p:sp>
            <p:nvSpPr>
              <p:cNvPr id="230" name="Google Shape;230;p69"/>
              <p:cNvSpPr/>
              <p:nvPr/>
            </p:nvSpPr>
            <p:spPr>
              <a:xfrm>
                <a:off x="7475340" y="3470509"/>
                <a:ext cx="1411643" cy="594385"/>
              </a:xfrm>
              <a:custGeom>
                <a:avLst/>
                <a:gdLst/>
                <a:ahLst/>
                <a:cxnLst/>
                <a:rect l="l" t="t" r="r" b="b"/>
                <a:pathLst>
                  <a:path w="15879" h="6686" extrusionOk="0">
                    <a:moveTo>
                      <a:pt x="15878" y="0"/>
                    </a:moveTo>
                    <a:cubicBezTo>
                      <a:pt x="15306" y="709"/>
                      <a:pt x="14505" y="1290"/>
                      <a:pt x="13436" y="1778"/>
                    </a:cubicBezTo>
                    <a:cubicBezTo>
                      <a:pt x="11886" y="2476"/>
                      <a:pt x="9969" y="2873"/>
                      <a:pt x="8096" y="3255"/>
                    </a:cubicBezTo>
                    <a:cubicBezTo>
                      <a:pt x="4966" y="3908"/>
                      <a:pt x="1745" y="4570"/>
                      <a:pt x="1" y="6686"/>
                    </a:cubicBezTo>
                    <a:lnTo>
                      <a:pt x="118" y="6686"/>
                    </a:lnTo>
                    <a:cubicBezTo>
                      <a:pt x="735" y="5965"/>
                      <a:pt x="1547" y="5374"/>
                      <a:pt x="2594" y="4896"/>
                    </a:cubicBezTo>
                    <a:cubicBezTo>
                      <a:pt x="4210" y="4151"/>
                      <a:pt x="6200" y="3732"/>
                      <a:pt x="8118" y="3336"/>
                    </a:cubicBezTo>
                    <a:cubicBezTo>
                      <a:pt x="9991" y="2954"/>
                      <a:pt x="11923" y="2557"/>
                      <a:pt x="13480" y="1859"/>
                    </a:cubicBezTo>
                    <a:cubicBezTo>
                      <a:pt x="14505" y="1396"/>
                      <a:pt x="15295" y="812"/>
                      <a:pt x="15878" y="115"/>
                    </a:cubicBezTo>
                    <a:lnTo>
                      <a:pt x="158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69"/>
              <p:cNvSpPr/>
              <p:nvPr/>
            </p:nvSpPr>
            <p:spPr>
              <a:xfrm>
                <a:off x="7208547" y="3309152"/>
                <a:ext cx="1678432" cy="755739"/>
              </a:xfrm>
              <a:custGeom>
                <a:avLst/>
                <a:gdLst/>
                <a:ahLst/>
                <a:cxnLst/>
                <a:rect l="l" t="t" r="r" b="b"/>
                <a:pathLst>
                  <a:path w="18880" h="8501" extrusionOk="0">
                    <a:moveTo>
                      <a:pt x="18879" y="1"/>
                    </a:moveTo>
                    <a:cubicBezTo>
                      <a:pt x="18226" y="1011"/>
                      <a:pt x="17179" y="1790"/>
                      <a:pt x="15714" y="2348"/>
                    </a:cubicBezTo>
                    <a:cubicBezTo>
                      <a:pt x="14016" y="3002"/>
                      <a:pt x="11901" y="3314"/>
                      <a:pt x="9852" y="3604"/>
                    </a:cubicBezTo>
                    <a:cubicBezTo>
                      <a:pt x="7644" y="3931"/>
                      <a:pt x="5363" y="4269"/>
                      <a:pt x="3537" y="5036"/>
                    </a:cubicBezTo>
                    <a:cubicBezTo>
                      <a:pt x="1712" y="5804"/>
                      <a:pt x="548" y="6943"/>
                      <a:pt x="1" y="8501"/>
                    </a:cubicBezTo>
                    <a:lnTo>
                      <a:pt x="107" y="8501"/>
                    </a:lnTo>
                    <a:cubicBezTo>
                      <a:pt x="651" y="6979"/>
                      <a:pt x="1793" y="5874"/>
                      <a:pt x="3582" y="5117"/>
                    </a:cubicBezTo>
                    <a:cubicBezTo>
                      <a:pt x="5385" y="4350"/>
                      <a:pt x="7666" y="4023"/>
                      <a:pt x="9877" y="3699"/>
                    </a:cubicBezTo>
                    <a:cubicBezTo>
                      <a:pt x="11923" y="3395"/>
                      <a:pt x="14039" y="3094"/>
                      <a:pt x="15750" y="2443"/>
                    </a:cubicBezTo>
                    <a:cubicBezTo>
                      <a:pt x="17179" y="1896"/>
                      <a:pt x="18215" y="1140"/>
                      <a:pt x="18879" y="163"/>
                    </a:cubicBezTo>
                    <a:lnTo>
                      <a:pt x="188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32"/>
        <p:cNvGrpSpPr/>
        <p:nvPr/>
      </p:nvGrpSpPr>
      <p:grpSpPr>
        <a:xfrm>
          <a:off x="0" y="0"/>
          <a:ext cx="0" cy="0"/>
          <a:chOff x="0" y="0"/>
          <a:chExt cx="0" cy="0"/>
        </a:xfrm>
      </p:grpSpPr>
      <p:sp>
        <p:nvSpPr>
          <p:cNvPr id="233" name="Google Shape;233;p70"/>
          <p:cNvSpPr>
            <a:spLocks noGrp="1"/>
          </p:cNvSpPr>
          <p:nvPr>
            <p:ph type="pic" idx="2"/>
          </p:nvPr>
        </p:nvSpPr>
        <p:spPr>
          <a:xfrm>
            <a:off x="-17550" y="0"/>
            <a:ext cx="9179100" cy="5143500"/>
          </a:xfrm>
          <a:prstGeom prst="rect">
            <a:avLst/>
          </a:prstGeom>
          <a:noFill/>
          <a:ln>
            <a:noFill/>
          </a:ln>
        </p:spPr>
      </p:sp>
      <p:sp>
        <p:nvSpPr>
          <p:cNvPr id="234" name="Google Shape;234;p70"/>
          <p:cNvSpPr txBox="1">
            <a:spLocks noGrp="1"/>
          </p:cNvSpPr>
          <p:nvPr>
            <p:ph type="title"/>
          </p:nvPr>
        </p:nvSpPr>
        <p:spPr>
          <a:xfrm>
            <a:off x="720000" y="4004525"/>
            <a:ext cx="7704000" cy="598500"/>
          </a:xfrm>
          <a:prstGeom prst="rect">
            <a:avLst/>
          </a:prstGeom>
          <a:solidFill>
            <a:schemeClr val="l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12">
    <p:spTree>
      <p:nvGrpSpPr>
        <p:cNvPr id="1" name="Shape 235"/>
        <p:cNvGrpSpPr/>
        <p:nvPr/>
      </p:nvGrpSpPr>
      <p:grpSpPr>
        <a:xfrm>
          <a:off x="0" y="0"/>
          <a:ext cx="0" cy="0"/>
          <a:chOff x="0" y="0"/>
          <a:chExt cx="0" cy="0"/>
        </a:xfrm>
      </p:grpSpPr>
      <p:sp>
        <p:nvSpPr>
          <p:cNvPr id="236" name="Google Shape;236;p71"/>
          <p:cNvSpPr txBox="1">
            <a:spLocks noGrp="1"/>
          </p:cNvSpPr>
          <p:nvPr>
            <p:ph type="title"/>
          </p:nvPr>
        </p:nvSpPr>
        <p:spPr>
          <a:xfrm>
            <a:off x="895150" y="1617838"/>
            <a:ext cx="3870000" cy="10491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48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37" name="Google Shape;237;p71"/>
          <p:cNvSpPr txBox="1">
            <a:spLocks noGrp="1"/>
          </p:cNvSpPr>
          <p:nvPr>
            <p:ph type="subTitle" idx="1"/>
          </p:nvPr>
        </p:nvSpPr>
        <p:spPr>
          <a:xfrm>
            <a:off x="895150" y="2659600"/>
            <a:ext cx="3870000" cy="807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38" name="Google Shape;238;p71"/>
          <p:cNvSpPr>
            <a:spLocks noGrp="1"/>
          </p:cNvSpPr>
          <p:nvPr>
            <p:ph type="pic" idx="2"/>
          </p:nvPr>
        </p:nvSpPr>
        <p:spPr>
          <a:xfrm>
            <a:off x="5131500" y="1011600"/>
            <a:ext cx="3115500" cy="3120300"/>
          </a:xfrm>
          <a:prstGeom prst="ellipse">
            <a:avLst/>
          </a:prstGeom>
          <a:noFill/>
          <a:ln>
            <a:noFill/>
          </a:ln>
          <a:effectLst>
            <a:outerShdw blurRad="57150" dist="19050" dir="5400000" algn="bl" rotWithShape="0">
              <a:srgbClr val="000000">
                <a:alpha val="49411"/>
              </a:srgbClr>
            </a:outerShdw>
          </a:effectLst>
        </p:spPr>
      </p:sp>
      <p:grpSp>
        <p:nvGrpSpPr>
          <p:cNvPr id="239" name="Google Shape;239;p71"/>
          <p:cNvGrpSpPr/>
          <p:nvPr/>
        </p:nvGrpSpPr>
        <p:grpSpPr>
          <a:xfrm>
            <a:off x="-1609216" y="-1032977"/>
            <a:ext cx="10823793" cy="6747812"/>
            <a:chOff x="-1609216" y="-1032977"/>
            <a:chExt cx="10823793" cy="6747812"/>
          </a:xfrm>
        </p:grpSpPr>
        <p:grpSp>
          <p:nvGrpSpPr>
            <p:cNvPr id="240" name="Google Shape;240;p71"/>
            <p:cNvGrpSpPr/>
            <p:nvPr/>
          </p:nvGrpSpPr>
          <p:grpSpPr>
            <a:xfrm>
              <a:off x="7223950" y="4360440"/>
              <a:ext cx="1990627" cy="856680"/>
              <a:chOff x="7253500" y="1457965"/>
              <a:chExt cx="1990627" cy="856680"/>
            </a:xfrm>
          </p:grpSpPr>
          <p:sp>
            <p:nvSpPr>
              <p:cNvPr id="241" name="Google Shape;241;p71"/>
              <p:cNvSpPr/>
              <p:nvPr/>
            </p:nvSpPr>
            <p:spPr>
              <a:xfrm>
                <a:off x="7253500" y="1457965"/>
                <a:ext cx="1990627" cy="856680"/>
              </a:xfrm>
              <a:custGeom>
                <a:avLst/>
                <a:gdLst/>
                <a:ahLst/>
                <a:cxnLst/>
                <a:rect l="l" t="t" r="r" b="b"/>
                <a:pathLst>
                  <a:path w="22005" h="9470" extrusionOk="0">
                    <a:moveTo>
                      <a:pt x="22005" y="1"/>
                    </a:moveTo>
                    <a:cubicBezTo>
                      <a:pt x="19353" y="6817"/>
                      <a:pt x="1873" y="1768"/>
                      <a:pt x="0" y="9469"/>
                    </a:cubicBezTo>
                    <a:lnTo>
                      <a:pt x="22005" y="9469"/>
                    </a:lnTo>
                    <a:lnTo>
                      <a:pt x="22005"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71"/>
              <p:cNvSpPr/>
              <p:nvPr/>
            </p:nvSpPr>
            <p:spPr>
              <a:xfrm>
                <a:off x="7722542" y="1583254"/>
                <a:ext cx="1521579" cy="731389"/>
              </a:xfrm>
              <a:custGeom>
                <a:avLst/>
                <a:gdLst/>
                <a:ahLst/>
                <a:cxnLst/>
                <a:rect l="l" t="t" r="r" b="b"/>
                <a:pathLst>
                  <a:path w="16820" h="8085" extrusionOk="0">
                    <a:moveTo>
                      <a:pt x="16819" y="0"/>
                    </a:moveTo>
                    <a:cubicBezTo>
                      <a:pt x="14796" y="5256"/>
                      <a:pt x="1433" y="2152"/>
                      <a:pt x="1" y="8084"/>
                    </a:cubicBezTo>
                    <a:lnTo>
                      <a:pt x="16819" y="8084"/>
                    </a:lnTo>
                    <a:lnTo>
                      <a:pt x="16819"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71"/>
              <p:cNvSpPr/>
              <p:nvPr/>
            </p:nvSpPr>
            <p:spPr>
              <a:xfrm>
                <a:off x="8592779" y="1709448"/>
                <a:ext cx="651330" cy="602933"/>
              </a:xfrm>
              <a:custGeom>
                <a:avLst/>
                <a:gdLst/>
                <a:ahLst/>
                <a:cxnLst/>
                <a:rect l="l" t="t" r="r" b="b"/>
                <a:pathLst>
                  <a:path w="7200" h="6665" extrusionOk="0">
                    <a:moveTo>
                      <a:pt x="7200" y="1"/>
                    </a:moveTo>
                    <a:cubicBezTo>
                      <a:pt x="6329" y="4339"/>
                      <a:pt x="607" y="1779"/>
                      <a:pt x="1" y="6664"/>
                    </a:cubicBezTo>
                    <a:lnTo>
                      <a:pt x="7200" y="6664"/>
                    </a:lnTo>
                    <a:lnTo>
                      <a:pt x="7200"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4" name="Google Shape;244;p71"/>
            <p:cNvGrpSpPr/>
            <p:nvPr/>
          </p:nvGrpSpPr>
          <p:grpSpPr>
            <a:xfrm rot="-8555903" flipH="1">
              <a:off x="-1785542" y="3700905"/>
              <a:ext cx="4173275" cy="832046"/>
              <a:chOff x="2998175" y="3304059"/>
              <a:chExt cx="4173262" cy="832043"/>
            </a:xfrm>
          </p:grpSpPr>
          <p:sp>
            <p:nvSpPr>
              <p:cNvPr id="245" name="Google Shape;245;p71"/>
              <p:cNvSpPr/>
              <p:nvPr/>
            </p:nvSpPr>
            <p:spPr>
              <a:xfrm>
                <a:off x="2998175" y="3464342"/>
                <a:ext cx="4173262" cy="671760"/>
              </a:xfrm>
              <a:custGeom>
                <a:avLst/>
                <a:gdLst/>
                <a:ahLst/>
                <a:cxnLst/>
                <a:rect l="l" t="t" r="r" b="b"/>
                <a:pathLst>
                  <a:path w="28484" h="4585" extrusionOk="0">
                    <a:moveTo>
                      <a:pt x="28484" y="1"/>
                    </a:moveTo>
                    <a:cubicBezTo>
                      <a:pt x="24877" y="2223"/>
                      <a:pt x="20378" y="3733"/>
                      <a:pt x="15654" y="4291"/>
                    </a:cubicBezTo>
                    <a:cubicBezTo>
                      <a:pt x="14363" y="4442"/>
                      <a:pt x="13087" y="4516"/>
                      <a:pt x="11842" y="4516"/>
                    </a:cubicBezTo>
                    <a:cubicBezTo>
                      <a:pt x="7215" y="4516"/>
                      <a:pt x="3016" y="3496"/>
                      <a:pt x="0" y="1617"/>
                    </a:cubicBezTo>
                    <a:lnTo>
                      <a:pt x="0" y="1698"/>
                    </a:lnTo>
                    <a:cubicBezTo>
                      <a:pt x="1697" y="2756"/>
                      <a:pt x="3802" y="3549"/>
                      <a:pt x="6152" y="4037"/>
                    </a:cubicBezTo>
                    <a:cubicBezTo>
                      <a:pt x="7919" y="4397"/>
                      <a:pt x="9840" y="4584"/>
                      <a:pt x="11816" y="4584"/>
                    </a:cubicBezTo>
                    <a:cubicBezTo>
                      <a:pt x="13072" y="4584"/>
                      <a:pt x="14365" y="4515"/>
                      <a:pt x="15654" y="4361"/>
                    </a:cubicBezTo>
                    <a:cubicBezTo>
                      <a:pt x="20378" y="3803"/>
                      <a:pt x="24877" y="2304"/>
                      <a:pt x="28484" y="82"/>
                    </a:cubicBezTo>
                    <a:lnTo>
                      <a:pt x="284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71"/>
              <p:cNvSpPr/>
              <p:nvPr/>
            </p:nvSpPr>
            <p:spPr>
              <a:xfrm>
                <a:off x="2998175" y="3304059"/>
                <a:ext cx="4173262" cy="550594"/>
              </a:xfrm>
              <a:custGeom>
                <a:avLst/>
                <a:gdLst/>
                <a:ahLst/>
                <a:cxnLst/>
                <a:rect l="l" t="t" r="r" b="b"/>
                <a:pathLst>
                  <a:path w="28484" h="3758" extrusionOk="0">
                    <a:moveTo>
                      <a:pt x="0" y="1"/>
                    </a:moveTo>
                    <a:lnTo>
                      <a:pt x="0" y="82"/>
                    </a:lnTo>
                    <a:cubicBezTo>
                      <a:pt x="1697" y="1246"/>
                      <a:pt x="3802" y="2164"/>
                      <a:pt x="6152" y="2792"/>
                    </a:cubicBezTo>
                    <a:cubicBezTo>
                      <a:pt x="8514" y="3431"/>
                      <a:pt x="11130" y="3758"/>
                      <a:pt x="13807" y="3758"/>
                    </a:cubicBezTo>
                    <a:cubicBezTo>
                      <a:pt x="14421" y="3758"/>
                      <a:pt x="15038" y="3735"/>
                      <a:pt x="15654" y="3699"/>
                    </a:cubicBezTo>
                    <a:cubicBezTo>
                      <a:pt x="20378" y="3445"/>
                      <a:pt x="24877" y="2211"/>
                      <a:pt x="28484" y="210"/>
                    </a:cubicBezTo>
                    <a:lnTo>
                      <a:pt x="28484" y="129"/>
                    </a:lnTo>
                    <a:cubicBezTo>
                      <a:pt x="24877" y="2130"/>
                      <a:pt x="20378" y="3375"/>
                      <a:pt x="15654" y="3629"/>
                    </a:cubicBezTo>
                    <a:cubicBezTo>
                      <a:pt x="15036" y="3664"/>
                      <a:pt x="14422" y="3681"/>
                      <a:pt x="13813" y="3681"/>
                    </a:cubicBezTo>
                    <a:cubicBezTo>
                      <a:pt x="8417" y="3681"/>
                      <a:pt x="3439" y="2353"/>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7" name="Google Shape;247;p71"/>
            <p:cNvSpPr/>
            <p:nvPr/>
          </p:nvSpPr>
          <p:spPr>
            <a:xfrm rot="-4044314" flipH="1">
              <a:off x="4406802" y="-1092157"/>
              <a:ext cx="906142" cy="2058501"/>
            </a:xfrm>
            <a:custGeom>
              <a:avLst/>
              <a:gdLst/>
              <a:ahLst/>
              <a:cxnLst/>
              <a:rect l="l" t="t" r="r" b="b"/>
              <a:pathLst>
                <a:path w="6492" h="14748" extrusionOk="0">
                  <a:moveTo>
                    <a:pt x="6491" y="1"/>
                  </a:moveTo>
                  <a:cubicBezTo>
                    <a:pt x="6257" y="93"/>
                    <a:pt x="5989" y="244"/>
                    <a:pt x="5757" y="464"/>
                  </a:cubicBezTo>
                  <a:cubicBezTo>
                    <a:pt x="5140" y="1023"/>
                    <a:pt x="4861" y="1871"/>
                    <a:pt x="4919" y="2988"/>
                  </a:cubicBezTo>
                  <a:cubicBezTo>
                    <a:pt x="4956" y="3616"/>
                    <a:pt x="5151" y="4302"/>
                    <a:pt x="5374" y="5025"/>
                  </a:cubicBezTo>
                  <a:cubicBezTo>
                    <a:pt x="5723" y="6198"/>
                    <a:pt x="6072" y="7409"/>
                    <a:pt x="5757" y="8490"/>
                  </a:cubicBezTo>
                  <a:cubicBezTo>
                    <a:pt x="5327" y="9955"/>
                    <a:pt x="3931" y="10700"/>
                    <a:pt x="2918" y="11248"/>
                  </a:cubicBezTo>
                  <a:cubicBezTo>
                    <a:pt x="2617" y="11409"/>
                    <a:pt x="2326" y="11560"/>
                    <a:pt x="2117" y="11711"/>
                  </a:cubicBezTo>
                  <a:cubicBezTo>
                    <a:pt x="640" y="12713"/>
                    <a:pt x="163" y="13830"/>
                    <a:pt x="23" y="14586"/>
                  </a:cubicBezTo>
                  <a:cubicBezTo>
                    <a:pt x="12" y="14642"/>
                    <a:pt x="12" y="14701"/>
                    <a:pt x="1" y="14748"/>
                  </a:cubicBezTo>
                  <a:lnTo>
                    <a:pt x="46" y="14748"/>
                  </a:lnTo>
                  <a:cubicBezTo>
                    <a:pt x="57" y="14701"/>
                    <a:pt x="71" y="14642"/>
                    <a:pt x="71" y="14586"/>
                  </a:cubicBezTo>
                  <a:cubicBezTo>
                    <a:pt x="210" y="13841"/>
                    <a:pt x="674" y="12747"/>
                    <a:pt x="2139" y="11747"/>
                  </a:cubicBezTo>
                  <a:cubicBezTo>
                    <a:pt x="2360" y="11608"/>
                    <a:pt x="2639" y="11457"/>
                    <a:pt x="2943" y="11292"/>
                  </a:cubicBezTo>
                  <a:cubicBezTo>
                    <a:pt x="3965" y="10734"/>
                    <a:pt x="5374" y="9980"/>
                    <a:pt x="5804" y="8501"/>
                  </a:cubicBezTo>
                  <a:cubicBezTo>
                    <a:pt x="6128" y="7409"/>
                    <a:pt x="5768" y="6187"/>
                    <a:pt x="5419" y="5011"/>
                  </a:cubicBezTo>
                  <a:cubicBezTo>
                    <a:pt x="5199" y="4291"/>
                    <a:pt x="5000" y="3605"/>
                    <a:pt x="4967" y="2988"/>
                  </a:cubicBezTo>
                  <a:cubicBezTo>
                    <a:pt x="4861" y="1092"/>
                    <a:pt x="5768" y="350"/>
                    <a:pt x="6491" y="46"/>
                  </a:cubicBezTo>
                  <a:lnTo>
                    <a:pt x="64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71"/>
            <p:cNvSpPr/>
            <p:nvPr/>
          </p:nvSpPr>
          <p:spPr>
            <a:xfrm rot="-4044314" flipH="1">
              <a:off x="4406802" y="-1248482"/>
              <a:ext cx="906142" cy="2058501"/>
            </a:xfrm>
            <a:custGeom>
              <a:avLst/>
              <a:gdLst/>
              <a:ahLst/>
              <a:cxnLst/>
              <a:rect l="l" t="t" r="r" b="b"/>
              <a:pathLst>
                <a:path w="6492" h="14748" extrusionOk="0">
                  <a:moveTo>
                    <a:pt x="6491" y="1"/>
                  </a:moveTo>
                  <a:cubicBezTo>
                    <a:pt x="6257" y="93"/>
                    <a:pt x="5989" y="244"/>
                    <a:pt x="5757" y="464"/>
                  </a:cubicBezTo>
                  <a:cubicBezTo>
                    <a:pt x="5140" y="1023"/>
                    <a:pt x="4861" y="1871"/>
                    <a:pt x="4919" y="2988"/>
                  </a:cubicBezTo>
                  <a:cubicBezTo>
                    <a:pt x="4956" y="3616"/>
                    <a:pt x="5151" y="4302"/>
                    <a:pt x="5374" y="5025"/>
                  </a:cubicBezTo>
                  <a:cubicBezTo>
                    <a:pt x="5723" y="6198"/>
                    <a:pt x="6072" y="7409"/>
                    <a:pt x="5757" y="8490"/>
                  </a:cubicBezTo>
                  <a:cubicBezTo>
                    <a:pt x="5327" y="9955"/>
                    <a:pt x="3931" y="10700"/>
                    <a:pt x="2918" y="11248"/>
                  </a:cubicBezTo>
                  <a:cubicBezTo>
                    <a:pt x="2617" y="11409"/>
                    <a:pt x="2326" y="11560"/>
                    <a:pt x="2117" y="11711"/>
                  </a:cubicBezTo>
                  <a:cubicBezTo>
                    <a:pt x="640" y="12713"/>
                    <a:pt x="163" y="13830"/>
                    <a:pt x="23" y="14586"/>
                  </a:cubicBezTo>
                  <a:cubicBezTo>
                    <a:pt x="12" y="14642"/>
                    <a:pt x="12" y="14701"/>
                    <a:pt x="1" y="14748"/>
                  </a:cubicBezTo>
                  <a:lnTo>
                    <a:pt x="46" y="14748"/>
                  </a:lnTo>
                  <a:cubicBezTo>
                    <a:pt x="57" y="14701"/>
                    <a:pt x="71" y="14642"/>
                    <a:pt x="71" y="14586"/>
                  </a:cubicBezTo>
                  <a:cubicBezTo>
                    <a:pt x="210" y="13841"/>
                    <a:pt x="674" y="12747"/>
                    <a:pt x="2139" y="11747"/>
                  </a:cubicBezTo>
                  <a:cubicBezTo>
                    <a:pt x="2360" y="11608"/>
                    <a:pt x="2639" y="11457"/>
                    <a:pt x="2943" y="11292"/>
                  </a:cubicBezTo>
                  <a:cubicBezTo>
                    <a:pt x="3965" y="10734"/>
                    <a:pt x="5374" y="9980"/>
                    <a:pt x="5804" y="8501"/>
                  </a:cubicBezTo>
                  <a:cubicBezTo>
                    <a:pt x="6128" y="7409"/>
                    <a:pt x="5768" y="6187"/>
                    <a:pt x="5419" y="5011"/>
                  </a:cubicBezTo>
                  <a:cubicBezTo>
                    <a:pt x="5199" y="4291"/>
                    <a:pt x="5000" y="3605"/>
                    <a:pt x="4967" y="2988"/>
                  </a:cubicBezTo>
                  <a:cubicBezTo>
                    <a:pt x="4861" y="1092"/>
                    <a:pt x="5768" y="350"/>
                    <a:pt x="6491" y="46"/>
                  </a:cubicBezTo>
                  <a:lnTo>
                    <a:pt x="64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9"/>
        <p:cNvGrpSpPr/>
        <p:nvPr/>
      </p:nvGrpSpPr>
      <p:grpSpPr>
        <a:xfrm>
          <a:off x="0" y="0"/>
          <a:ext cx="0" cy="0"/>
          <a:chOff x="0" y="0"/>
          <a:chExt cx="0" cy="0"/>
        </a:xfrm>
      </p:grpSpPr>
      <p:sp>
        <p:nvSpPr>
          <p:cNvPr id="250" name="Google Shape;250;p72"/>
          <p:cNvSpPr txBox="1">
            <a:spLocks noGrp="1"/>
          </p:cNvSpPr>
          <p:nvPr>
            <p:ph type="title" hasCustomPrompt="1"/>
          </p:nvPr>
        </p:nvSpPr>
        <p:spPr>
          <a:xfrm>
            <a:off x="3760200" y="903013"/>
            <a:ext cx="4663800" cy="1151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7200"/>
              <a:buNone/>
              <a:defRPr sz="6000">
                <a:solidFill>
                  <a:schemeClr val="l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51" name="Google Shape;251;p72"/>
          <p:cNvSpPr txBox="1">
            <a:spLocks noGrp="1"/>
          </p:cNvSpPr>
          <p:nvPr>
            <p:ph type="subTitle" idx="1"/>
          </p:nvPr>
        </p:nvSpPr>
        <p:spPr>
          <a:xfrm>
            <a:off x="3760201" y="2288025"/>
            <a:ext cx="4663800" cy="378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252" name="Google Shape;252;p72"/>
          <p:cNvGrpSpPr/>
          <p:nvPr/>
        </p:nvGrpSpPr>
        <p:grpSpPr>
          <a:xfrm>
            <a:off x="-142449" y="-1025157"/>
            <a:ext cx="10276006" cy="7221027"/>
            <a:chOff x="-142449" y="-1025157"/>
            <a:chExt cx="10276006" cy="7221027"/>
          </a:xfrm>
        </p:grpSpPr>
        <p:grpSp>
          <p:nvGrpSpPr>
            <p:cNvPr id="253" name="Google Shape;253;p72"/>
            <p:cNvGrpSpPr/>
            <p:nvPr/>
          </p:nvGrpSpPr>
          <p:grpSpPr>
            <a:xfrm rot="-5400000" flipH="1">
              <a:off x="2980" y="-238105"/>
              <a:ext cx="1151430" cy="1442288"/>
              <a:chOff x="-11" y="-5"/>
              <a:chExt cx="973149" cy="1219075"/>
            </a:xfrm>
          </p:grpSpPr>
          <p:sp>
            <p:nvSpPr>
              <p:cNvPr id="254" name="Google Shape;254;p72"/>
              <p:cNvSpPr/>
              <p:nvPr/>
            </p:nvSpPr>
            <p:spPr>
              <a:xfrm>
                <a:off x="-11" y="-5"/>
                <a:ext cx="973149" cy="1219075"/>
              </a:xfrm>
              <a:custGeom>
                <a:avLst/>
                <a:gdLst/>
                <a:ahLst/>
                <a:cxnLst/>
                <a:rect l="l" t="t" r="r" b="b"/>
                <a:pathLst>
                  <a:path w="11432" h="14321" extrusionOk="0">
                    <a:moveTo>
                      <a:pt x="0" y="0"/>
                    </a:moveTo>
                    <a:lnTo>
                      <a:pt x="0" y="14320"/>
                    </a:lnTo>
                    <a:cubicBezTo>
                      <a:pt x="8386" y="13098"/>
                      <a:pt x="4001" y="1723"/>
                      <a:pt x="11431"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72"/>
              <p:cNvSpPr/>
              <p:nvPr/>
            </p:nvSpPr>
            <p:spPr>
              <a:xfrm>
                <a:off x="0" y="-5"/>
                <a:ext cx="912114" cy="899941"/>
              </a:xfrm>
              <a:custGeom>
                <a:avLst/>
                <a:gdLst/>
                <a:ahLst/>
                <a:cxnLst/>
                <a:rect l="l" t="t" r="r" b="b"/>
                <a:pathLst>
                  <a:path w="10715" h="10572" extrusionOk="0">
                    <a:moveTo>
                      <a:pt x="1" y="1"/>
                    </a:moveTo>
                    <a:lnTo>
                      <a:pt x="1" y="10572"/>
                    </a:lnTo>
                    <a:cubicBezTo>
                      <a:pt x="7864" y="9676"/>
                      <a:pt x="3747" y="1268"/>
                      <a:pt x="10714"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72"/>
              <p:cNvSpPr/>
              <p:nvPr/>
            </p:nvSpPr>
            <p:spPr>
              <a:xfrm>
                <a:off x="0" y="-5"/>
                <a:ext cx="604132" cy="497896"/>
              </a:xfrm>
              <a:custGeom>
                <a:avLst/>
                <a:gdLst/>
                <a:ahLst/>
                <a:cxnLst/>
                <a:rect l="l" t="t" r="r" b="b"/>
                <a:pathLst>
                  <a:path w="7097" h="5849" extrusionOk="0">
                    <a:moveTo>
                      <a:pt x="1" y="1"/>
                    </a:moveTo>
                    <a:lnTo>
                      <a:pt x="1" y="5849"/>
                    </a:lnTo>
                    <a:cubicBezTo>
                      <a:pt x="4573" y="5360"/>
                      <a:pt x="3038" y="699"/>
                      <a:pt x="7096"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7" name="Google Shape;257;p72"/>
            <p:cNvGrpSpPr/>
            <p:nvPr/>
          </p:nvGrpSpPr>
          <p:grpSpPr>
            <a:xfrm rot="452703">
              <a:off x="2372287" y="4472121"/>
              <a:ext cx="4254399" cy="1450716"/>
              <a:chOff x="2920814" y="1072481"/>
              <a:chExt cx="4254579" cy="1450777"/>
            </a:xfrm>
          </p:grpSpPr>
          <p:sp>
            <p:nvSpPr>
              <p:cNvPr id="258" name="Google Shape;258;p72"/>
              <p:cNvSpPr/>
              <p:nvPr/>
            </p:nvSpPr>
            <p:spPr>
              <a:xfrm rot="321985">
                <a:off x="2961477" y="1265298"/>
                <a:ext cx="4173253" cy="1065143"/>
              </a:xfrm>
              <a:custGeom>
                <a:avLst/>
                <a:gdLst/>
                <a:ahLst/>
                <a:cxnLst/>
                <a:rect l="l" t="t" r="r" b="b"/>
                <a:pathLst>
                  <a:path w="28484" h="7270" extrusionOk="0">
                    <a:moveTo>
                      <a:pt x="21424" y="1"/>
                    </a:moveTo>
                    <a:cubicBezTo>
                      <a:pt x="19423" y="1"/>
                      <a:pt x="17329" y="199"/>
                      <a:pt x="15188" y="595"/>
                    </a:cubicBezTo>
                    <a:cubicBezTo>
                      <a:pt x="11445" y="1293"/>
                      <a:pt x="7721" y="2594"/>
                      <a:pt x="4419" y="4364"/>
                    </a:cubicBezTo>
                    <a:cubicBezTo>
                      <a:pt x="2836" y="5212"/>
                      <a:pt x="1348" y="6153"/>
                      <a:pt x="0" y="7189"/>
                    </a:cubicBezTo>
                    <a:lnTo>
                      <a:pt x="0" y="7270"/>
                    </a:lnTo>
                    <a:cubicBezTo>
                      <a:pt x="1360" y="6234"/>
                      <a:pt x="2861" y="5282"/>
                      <a:pt x="4441" y="4434"/>
                    </a:cubicBezTo>
                    <a:cubicBezTo>
                      <a:pt x="7746" y="2664"/>
                      <a:pt x="11467" y="1363"/>
                      <a:pt x="15202" y="665"/>
                    </a:cubicBezTo>
                    <a:cubicBezTo>
                      <a:pt x="17340" y="269"/>
                      <a:pt x="19434" y="71"/>
                      <a:pt x="21424" y="71"/>
                    </a:cubicBezTo>
                    <a:cubicBezTo>
                      <a:pt x="23959" y="71"/>
                      <a:pt x="26354" y="386"/>
                      <a:pt x="28484" y="1014"/>
                    </a:cubicBezTo>
                    <a:lnTo>
                      <a:pt x="28484" y="944"/>
                    </a:lnTo>
                    <a:cubicBezTo>
                      <a:pt x="26343" y="316"/>
                      <a:pt x="23959" y="1"/>
                      <a:pt x="214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72"/>
              <p:cNvSpPr/>
              <p:nvPr/>
            </p:nvSpPr>
            <p:spPr>
              <a:xfrm>
                <a:off x="2998188" y="1484591"/>
                <a:ext cx="3854882" cy="795093"/>
              </a:xfrm>
              <a:custGeom>
                <a:avLst/>
                <a:gdLst/>
                <a:ahLst/>
                <a:cxnLst/>
                <a:rect l="l" t="t" r="r" b="b"/>
                <a:pathLst>
                  <a:path w="28484" h="5875" extrusionOk="0">
                    <a:moveTo>
                      <a:pt x="18527" y="1"/>
                    </a:moveTo>
                    <a:cubicBezTo>
                      <a:pt x="18317" y="1"/>
                      <a:pt x="18097" y="1"/>
                      <a:pt x="17876" y="12"/>
                    </a:cubicBezTo>
                    <a:cubicBezTo>
                      <a:pt x="14329" y="82"/>
                      <a:pt x="10700" y="746"/>
                      <a:pt x="7361" y="1944"/>
                    </a:cubicBezTo>
                    <a:cubicBezTo>
                      <a:pt x="4639" y="2921"/>
                      <a:pt x="2127" y="4236"/>
                      <a:pt x="0" y="5793"/>
                    </a:cubicBezTo>
                    <a:lnTo>
                      <a:pt x="0" y="5874"/>
                    </a:lnTo>
                    <a:cubicBezTo>
                      <a:pt x="2127" y="4317"/>
                      <a:pt x="4651" y="2991"/>
                      <a:pt x="7386" y="2014"/>
                    </a:cubicBezTo>
                    <a:cubicBezTo>
                      <a:pt x="10711" y="816"/>
                      <a:pt x="14340" y="152"/>
                      <a:pt x="17876" y="82"/>
                    </a:cubicBezTo>
                    <a:cubicBezTo>
                      <a:pt x="18097" y="71"/>
                      <a:pt x="18317" y="71"/>
                      <a:pt x="18527" y="71"/>
                    </a:cubicBezTo>
                    <a:cubicBezTo>
                      <a:pt x="22214" y="71"/>
                      <a:pt x="25623" y="710"/>
                      <a:pt x="28484" y="1919"/>
                    </a:cubicBezTo>
                    <a:lnTo>
                      <a:pt x="28484" y="1849"/>
                    </a:lnTo>
                    <a:cubicBezTo>
                      <a:pt x="25623" y="640"/>
                      <a:pt x="22214" y="1"/>
                      <a:pt x="1852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0" name="Google Shape;260;p72"/>
            <p:cNvGrpSpPr/>
            <p:nvPr/>
          </p:nvGrpSpPr>
          <p:grpSpPr>
            <a:xfrm rot="-3637224">
              <a:off x="7798286" y="-839470"/>
              <a:ext cx="1779764" cy="2315427"/>
              <a:chOff x="7250291" y="4855210"/>
              <a:chExt cx="1779741" cy="2315397"/>
            </a:xfrm>
          </p:grpSpPr>
          <p:sp>
            <p:nvSpPr>
              <p:cNvPr id="261" name="Google Shape;261;p72"/>
              <p:cNvSpPr/>
              <p:nvPr/>
            </p:nvSpPr>
            <p:spPr>
              <a:xfrm rot="9473529">
                <a:off x="7604336" y="5017285"/>
                <a:ext cx="906135" cy="2058483"/>
              </a:xfrm>
              <a:custGeom>
                <a:avLst/>
                <a:gdLst/>
                <a:ahLst/>
                <a:cxnLst/>
                <a:rect l="l" t="t" r="r" b="b"/>
                <a:pathLst>
                  <a:path w="6492" h="14748" extrusionOk="0">
                    <a:moveTo>
                      <a:pt x="6491" y="1"/>
                    </a:moveTo>
                    <a:cubicBezTo>
                      <a:pt x="6257" y="93"/>
                      <a:pt x="5989" y="244"/>
                      <a:pt x="5757" y="464"/>
                    </a:cubicBezTo>
                    <a:cubicBezTo>
                      <a:pt x="5140" y="1023"/>
                      <a:pt x="4861" y="1871"/>
                      <a:pt x="4919" y="2988"/>
                    </a:cubicBezTo>
                    <a:cubicBezTo>
                      <a:pt x="4956" y="3616"/>
                      <a:pt x="5151" y="4302"/>
                      <a:pt x="5374" y="5025"/>
                    </a:cubicBezTo>
                    <a:cubicBezTo>
                      <a:pt x="5723" y="6198"/>
                      <a:pt x="6072" y="7409"/>
                      <a:pt x="5757" y="8490"/>
                    </a:cubicBezTo>
                    <a:cubicBezTo>
                      <a:pt x="5327" y="9955"/>
                      <a:pt x="3931" y="10700"/>
                      <a:pt x="2918" y="11248"/>
                    </a:cubicBezTo>
                    <a:cubicBezTo>
                      <a:pt x="2617" y="11409"/>
                      <a:pt x="2326" y="11560"/>
                      <a:pt x="2117" y="11711"/>
                    </a:cubicBezTo>
                    <a:cubicBezTo>
                      <a:pt x="640" y="12713"/>
                      <a:pt x="163" y="13830"/>
                      <a:pt x="23" y="14586"/>
                    </a:cubicBezTo>
                    <a:cubicBezTo>
                      <a:pt x="12" y="14642"/>
                      <a:pt x="12" y="14701"/>
                      <a:pt x="1" y="14748"/>
                    </a:cubicBezTo>
                    <a:lnTo>
                      <a:pt x="46" y="14748"/>
                    </a:lnTo>
                    <a:cubicBezTo>
                      <a:pt x="57" y="14701"/>
                      <a:pt x="71" y="14642"/>
                      <a:pt x="71" y="14586"/>
                    </a:cubicBezTo>
                    <a:cubicBezTo>
                      <a:pt x="210" y="13841"/>
                      <a:pt x="674" y="12747"/>
                      <a:pt x="2139" y="11747"/>
                    </a:cubicBezTo>
                    <a:cubicBezTo>
                      <a:pt x="2360" y="11608"/>
                      <a:pt x="2639" y="11457"/>
                      <a:pt x="2943" y="11292"/>
                    </a:cubicBezTo>
                    <a:cubicBezTo>
                      <a:pt x="3965" y="10734"/>
                      <a:pt x="5374" y="9980"/>
                      <a:pt x="5804" y="8501"/>
                    </a:cubicBezTo>
                    <a:cubicBezTo>
                      <a:pt x="6128" y="7409"/>
                      <a:pt x="5768" y="6187"/>
                      <a:pt x="5419" y="5011"/>
                    </a:cubicBezTo>
                    <a:cubicBezTo>
                      <a:pt x="5199" y="4291"/>
                      <a:pt x="5000" y="3605"/>
                      <a:pt x="4967" y="2988"/>
                    </a:cubicBezTo>
                    <a:cubicBezTo>
                      <a:pt x="4861" y="1092"/>
                      <a:pt x="5768" y="350"/>
                      <a:pt x="6491" y="46"/>
                    </a:cubicBezTo>
                    <a:lnTo>
                      <a:pt x="64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72"/>
              <p:cNvSpPr/>
              <p:nvPr/>
            </p:nvSpPr>
            <p:spPr>
              <a:xfrm rot="9473529">
                <a:off x="7769851" y="4950050"/>
                <a:ext cx="906135" cy="2058483"/>
              </a:xfrm>
              <a:custGeom>
                <a:avLst/>
                <a:gdLst/>
                <a:ahLst/>
                <a:cxnLst/>
                <a:rect l="l" t="t" r="r" b="b"/>
                <a:pathLst>
                  <a:path w="6492" h="14748" extrusionOk="0">
                    <a:moveTo>
                      <a:pt x="6491" y="1"/>
                    </a:moveTo>
                    <a:cubicBezTo>
                      <a:pt x="6257" y="93"/>
                      <a:pt x="5989" y="244"/>
                      <a:pt x="5757" y="464"/>
                    </a:cubicBezTo>
                    <a:cubicBezTo>
                      <a:pt x="5140" y="1023"/>
                      <a:pt x="4861" y="1871"/>
                      <a:pt x="4919" y="2988"/>
                    </a:cubicBezTo>
                    <a:cubicBezTo>
                      <a:pt x="4956" y="3616"/>
                      <a:pt x="5151" y="4302"/>
                      <a:pt x="5374" y="5025"/>
                    </a:cubicBezTo>
                    <a:cubicBezTo>
                      <a:pt x="5723" y="6198"/>
                      <a:pt x="6072" y="7409"/>
                      <a:pt x="5757" y="8490"/>
                    </a:cubicBezTo>
                    <a:cubicBezTo>
                      <a:pt x="5327" y="9955"/>
                      <a:pt x="3931" y="10700"/>
                      <a:pt x="2918" y="11248"/>
                    </a:cubicBezTo>
                    <a:cubicBezTo>
                      <a:pt x="2617" y="11409"/>
                      <a:pt x="2326" y="11560"/>
                      <a:pt x="2117" y="11711"/>
                    </a:cubicBezTo>
                    <a:cubicBezTo>
                      <a:pt x="640" y="12713"/>
                      <a:pt x="163" y="13830"/>
                      <a:pt x="23" y="14586"/>
                    </a:cubicBezTo>
                    <a:cubicBezTo>
                      <a:pt x="12" y="14642"/>
                      <a:pt x="12" y="14701"/>
                      <a:pt x="1" y="14748"/>
                    </a:cubicBezTo>
                    <a:lnTo>
                      <a:pt x="46" y="14748"/>
                    </a:lnTo>
                    <a:cubicBezTo>
                      <a:pt x="57" y="14701"/>
                      <a:pt x="71" y="14642"/>
                      <a:pt x="71" y="14586"/>
                    </a:cubicBezTo>
                    <a:cubicBezTo>
                      <a:pt x="210" y="13841"/>
                      <a:pt x="674" y="12747"/>
                      <a:pt x="2139" y="11747"/>
                    </a:cubicBezTo>
                    <a:cubicBezTo>
                      <a:pt x="2360" y="11608"/>
                      <a:pt x="2639" y="11457"/>
                      <a:pt x="2943" y="11292"/>
                    </a:cubicBezTo>
                    <a:cubicBezTo>
                      <a:pt x="3965" y="10734"/>
                      <a:pt x="5374" y="9980"/>
                      <a:pt x="5804" y="8501"/>
                    </a:cubicBezTo>
                    <a:cubicBezTo>
                      <a:pt x="6128" y="7409"/>
                      <a:pt x="5768" y="6187"/>
                      <a:pt x="5419" y="5011"/>
                    </a:cubicBezTo>
                    <a:cubicBezTo>
                      <a:pt x="5199" y="4291"/>
                      <a:pt x="5000" y="3605"/>
                      <a:pt x="4967" y="2988"/>
                    </a:cubicBezTo>
                    <a:cubicBezTo>
                      <a:pt x="4861" y="1092"/>
                      <a:pt x="5768" y="350"/>
                      <a:pt x="6491" y="46"/>
                    </a:cubicBezTo>
                    <a:lnTo>
                      <a:pt x="64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263"/>
        <p:cNvGrpSpPr/>
        <p:nvPr/>
      </p:nvGrpSpPr>
      <p:grpSpPr>
        <a:xfrm>
          <a:off x="0" y="0"/>
          <a:ext cx="0" cy="0"/>
          <a:chOff x="0" y="0"/>
          <a:chExt cx="0" cy="0"/>
        </a:xfrm>
      </p:grpSpPr>
      <p:sp>
        <p:nvSpPr>
          <p:cNvPr id="264" name="Google Shape;264;p73"/>
          <p:cNvSpPr txBox="1">
            <a:spLocks noGrp="1"/>
          </p:cNvSpPr>
          <p:nvPr>
            <p:ph type="title"/>
          </p:nvPr>
        </p:nvSpPr>
        <p:spPr>
          <a:xfrm>
            <a:off x="720072" y="540000"/>
            <a:ext cx="4513500" cy="104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7200"/>
              <a:buNone/>
              <a:defRPr sz="4800">
                <a:solidFill>
                  <a:schemeClr val="lt2"/>
                </a:solidFill>
              </a:defRPr>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a:endParaRPr/>
          </a:p>
        </p:txBody>
      </p:sp>
      <p:sp>
        <p:nvSpPr>
          <p:cNvPr id="265" name="Google Shape;265;p73"/>
          <p:cNvSpPr txBox="1">
            <a:spLocks noGrp="1"/>
          </p:cNvSpPr>
          <p:nvPr>
            <p:ph type="subTitle" idx="1"/>
          </p:nvPr>
        </p:nvSpPr>
        <p:spPr>
          <a:xfrm>
            <a:off x="720024" y="1439125"/>
            <a:ext cx="4513500" cy="432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a:endParaRPr/>
          </a:p>
        </p:txBody>
      </p:sp>
      <p:sp>
        <p:nvSpPr>
          <p:cNvPr id="266" name="Google Shape;266;p73"/>
          <p:cNvSpPr txBox="1">
            <a:spLocks noGrp="1"/>
          </p:cNvSpPr>
          <p:nvPr>
            <p:ph type="title" idx="2"/>
          </p:nvPr>
        </p:nvSpPr>
        <p:spPr>
          <a:xfrm>
            <a:off x="720131" y="1913012"/>
            <a:ext cx="4513500" cy="104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7200"/>
              <a:buNone/>
              <a:defRPr sz="4800">
                <a:solidFill>
                  <a:schemeClr val="lt2"/>
                </a:solidFill>
              </a:defRPr>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a:endParaRPr/>
          </a:p>
        </p:txBody>
      </p:sp>
      <p:sp>
        <p:nvSpPr>
          <p:cNvPr id="267" name="Google Shape;267;p73"/>
          <p:cNvSpPr txBox="1">
            <a:spLocks noGrp="1"/>
          </p:cNvSpPr>
          <p:nvPr>
            <p:ph type="subTitle" idx="3"/>
          </p:nvPr>
        </p:nvSpPr>
        <p:spPr>
          <a:xfrm>
            <a:off x="720000" y="2812137"/>
            <a:ext cx="4513500" cy="432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a:endParaRPr/>
          </a:p>
        </p:txBody>
      </p:sp>
      <p:sp>
        <p:nvSpPr>
          <p:cNvPr id="268" name="Google Shape;268;p73"/>
          <p:cNvSpPr txBox="1">
            <a:spLocks noGrp="1"/>
          </p:cNvSpPr>
          <p:nvPr>
            <p:ph type="title" idx="4"/>
          </p:nvPr>
        </p:nvSpPr>
        <p:spPr>
          <a:xfrm>
            <a:off x="720131" y="3286023"/>
            <a:ext cx="4513500" cy="104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7200"/>
              <a:buNone/>
              <a:defRPr sz="4800">
                <a:solidFill>
                  <a:schemeClr val="lt2"/>
                </a:solidFill>
              </a:defRPr>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a:endParaRPr/>
          </a:p>
        </p:txBody>
      </p:sp>
      <p:sp>
        <p:nvSpPr>
          <p:cNvPr id="269" name="Google Shape;269;p73"/>
          <p:cNvSpPr txBox="1">
            <a:spLocks noGrp="1"/>
          </p:cNvSpPr>
          <p:nvPr>
            <p:ph type="subTitle" idx="5"/>
          </p:nvPr>
        </p:nvSpPr>
        <p:spPr>
          <a:xfrm>
            <a:off x="720024" y="4185150"/>
            <a:ext cx="4513500" cy="432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a:endParaRPr/>
          </a:p>
        </p:txBody>
      </p:sp>
      <p:grpSp>
        <p:nvGrpSpPr>
          <p:cNvPr id="270" name="Google Shape;270;p73"/>
          <p:cNvGrpSpPr/>
          <p:nvPr/>
        </p:nvGrpSpPr>
        <p:grpSpPr>
          <a:xfrm>
            <a:off x="-1024803" y="-58945"/>
            <a:ext cx="10239380" cy="6190120"/>
            <a:chOff x="-1024803" y="-58945"/>
            <a:chExt cx="10239380" cy="6190120"/>
          </a:xfrm>
        </p:grpSpPr>
        <p:grpSp>
          <p:nvGrpSpPr>
            <p:cNvPr id="271" name="Google Shape;271;p73"/>
            <p:cNvGrpSpPr/>
            <p:nvPr/>
          </p:nvGrpSpPr>
          <p:grpSpPr>
            <a:xfrm rot="10800000" flipH="1">
              <a:off x="7223950" y="-58945"/>
              <a:ext cx="1990627" cy="856680"/>
              <a:chOff x="7253500" y="1457965"/>
              <a:chExt cx="1990627" cy="856680"/>
            </a:xfrm>
          </p:grpSpPr>
          <p:sp>
            <p:nvSpPr>
              <p:cNvPr id="272" name="Google Shape;272;p73"/>
              <p:cNvSpPr/>
              <p:nvPr/>
            </p:nvSpPr>
            <p:spPr>
              <a:xfrm>
                <a:off x="7253500" y="1457965"/>
                <a:ext cx="1990627" cy="856680"/>
              </a:xfrm>
              <a:custGeom>
                <a:avLst/>
                <a:gdLst/>
                <a:ahLst/>
                <a:cxnLst/>
                <a:rect l="l" t="t" r="r" b="b"/>
                <a:pathLst>
                  <a:path w="22005" h="9470" extrusionOk="0">
                    <a:moveTo>
                      <a:pt x="22005" y="1"/>
                    </a:moveTo>
                    <a:cubicBezTo>
                      <a:pt x="19353" y="6817"/>
                      <a:pt x="1873" y="1768"/>
                      <a:pt x="0" y="9469"/>
                    </a:cubicBezTo>
                    <a:lnTo>
                      <a:pt x="22005" y="9469"/>
                    </a:lnTo>
                    <a:lnTo>
                      <a:pt x="22005"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73"/>
              <p:cNvSpPr/>
              <p:nvPr/>
            </p:nvSpPr>
            <p:spPr>
              <a:xfrm>
                <a:off x="7722542" y="1583254"/>
                <a:ext cx="1521579" cy="731389"/>
              </a:xfrm>
              <a:custGeom>
                <a:avLst/>
                <a:gdLst/>
                <a:ahLst/>
                <a:cxnLst/>
                <a:rect l="l" t="t" r="r" b="b"/>
                <a:pathLst>
                  <a:path w="16820" h="8085" extrusionOk="0">
                    <a:moveTo>
                      <a:pt x="16819" y="0"/>
                    </a:moveTo>
                    <a:cubicBezTo>
                      <a:pt x="14796" y="5256"/>
                      <a:pt x="1433" y="2152"/>
                      <a:pt x="1" y="8084"/>
                    </a:cubicBezTo>
                    <a:lnTo>
                      <a:pt x="16819" y="8084"/>
                    </a:lnTo>
                    <a:lnTo>
                      <a:pt x="16819"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73"/>
              <p:cNvSpPr/>
              <p:nvPr/>
            </p:nvSpPr>
            <p:spPr>
              <a:xfrm>
                <a:off x="8592779" y="1709448"/>
                <a:ext cx="651330" cy="602933"/>
              </a:xfrm>
              <a:custGeom>
                <a:avLst/>
                <a:gdLst/>
                <a:ahLst/>
                <a:cxnLst/>
                <a:rect l="l" t="t" r="r" b="b"/>
                <a:pathLst>
                  <a:path w="7200" h="6665" extrusionOk="0">
                    <a:moveTo>
                      <a:pt x="7200" y="1"/>
                    </a:moveTo>
                    <a:cubicBezTo>
                      <a:pt x="6329" y="4339"/>
                      <a:pt x="607" y="1779"/>
                      <a:pt x="1" y="6664"/>
                    </a:cubicBezTo>
                    <a:lnTo>
                      <a:pt x="7200" y="6664"/>
                    </a:lnTo>
                    <a:lnTo>
                      <a:pt x="7200"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5" name="Google Shape;275;p73"/>
            <p:cNvSpPr/>
            <p:nvPr/>
          </p:nvSpPr>
          <p:spPr>
            <a:xfrm rot="6761369" flipH="1">
              <a:off x="4002537" y="4152914"/>
              <a:ext cx="906134" cy="2058482"/>
            </a:xfrm>
            <a:custGeom>
              <a:avLst/>
              <a:gdLst/>
              <a:ahLst/>
              <a:cxnLst/>
              <a:rect l="l" t="t" r="r" b="b"/>
              <a:pathLst>
                <a:path w="6492" h="14748" extrusionOk="0">
                  <a:moveTo>
                    <a:pt x="6491" y="1"/>
                  </a:moveTo>
                  <a:cubicBezTo>
                    <a:pt x="6257" y="93"/>
                    <a:pt x="5989" y="244"/>
                    <a:pt x="5757" y="464"/>
                  </a:cubicBezTo>
                  <a:cubicBezTo>
                    <a:pt x="5140" y="1023"/>
                    <a:pt x="4861" y="1871"/>
                    <a:pt x="4919" y="2988"/>
                  </a:cubicBezTo>
                  <a:cubicBezTo>
                    <a:pt x="4956" y="3616"/>
                    <a:pt x="5151" y="4302"/>
                    <a:pt x="5374" y="5025"/>
                  </a:cubicBezTo>
                  <a:cubicBezTo>
                    <a:pt x="5723" y="6198"/>
                    <a:pt x="6072" y="7409"/>
                    <a:pt x="5757" y="8490"/>
                  </a:cubicBezTo>
                  <a:cubicBezTo>
                    <a:pt x="5327" y="9955"/>
                    <a:pt x="3931" y="10700"/>
                    <a:pt x="2918" y="11248"/>
                  </a:cubicBezTo>
                  <a:cubicBezTo>
                    <a:pt x="2617" y="11409"/>
                    <a:pt x="2326" y="11560"/>
                    <a:pt x="2117" y="11711"/>
                  </a:cubicBezTo>
                  <a:cubicBezTo>
                    <a:pt x="640" y="12713"/>
                    <a:pt x="163" y="13830"/>
                    <a:pt x="23" y="14586"/>
                  </a:cubicBezTo>
                  <a:cubicBezTo>
                    <a:pt x="12" y="14642"/>
                    <a:pt x="12" y="14701"/>
                    <a:pt x="1" y="14748"/>
                  </a:cubicBezTo>
                  <a:lnTo>
                    <a:pt x="46" y="14748"/>
                  </a:lnTo>
                  <a:cubicBezTo>
                    <a:pt x="57" y="14701"/>
                    <a:pt x="71" y="14642"/>
                    <a:pt x="71" y="14586"/>
                  </a:cubicBezTo>
                  <a:cubicBezTo>
                    <a:pt x="210" y="13841"/>
                    <a:pt x="674" y="12747"/>
                    <a:pt x="2139" y="11747"/>
                  </a:cubicBezTo>
                  <a:cubicBezTo>
                    <a:pt x="2360" y="11608"/>
                    <a:pt x="2639" y="11457"/>
                    <a:pt x="2943" y="11292"/>
                  </a:cubicBezTo>
                  <a:cubicBezTo>
                    <a:pt x="3965" y="10734"/>
                    <a:pt x="5374" y="9980"/>
                    <a:pt x="5804" y="8501"/>
                  </a:cubicBezTo>
                  <a:cubicBezTo>
                    <a:pt x="6128" y="7409"/>
                    <a:pt x="5768" y="6187"/>
                    <a:pt x="5419" y="5011"/>
                  </a:cubicBezTo>
                  <a:cubicBezTo>
                    <a:pt x="5199" y="4291"/>
                    <a:pt x="5000" y="3605"/>
                    <a:pt x="4967" y="2988"/>
                  </a:cubicBezTo>
                  <a:cubicBezTo>
                    <a:pt x="4861" y="1092"/>
                    <a:pt x="5768" y="350"/>
                    <a:pt x="6491" y="46"/>
                  </a:cubicBezTo>
                  <a:lnTo>
                    <a:pt x="64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73"/>
            <p:cNvSpPr/>
            <p:nvPr/>
          </p:nvSpPr>
          <p:spPr>
            <a:xfrm rot="6761369" flipH="1">
              <a:off x="4002537" y="4286914"/>
              <a:ext cx="906134" cy="2058482"/>
            </a:xfrm>
            <a:custGeom>
              <a:avLst/>
              <a:gdLst/>
              <a:ahLst/>
              <a:cxnLst/>
              <a:rect l="l" t="t" r="r" b="b"/>
              <a:pathLst>
                <a:path w="6492" h="14748" extrusionOk="0">
                  <a:moveTo>
                    <a:pt x="6491" y="1"/>
                  </a:moveTo>
                  <a:cubicBezTo>
                    <a:pt x="6257" y="93"/>
                    <a:pt x="5989" y="244"/>
                    <a:pt x="5757" y="464"/>
                  </a:cubicBezTo>
                  <a:cubicBezTo>
                    <a:pt x="5140" y="1023"/>
                    <a:pt x="4861" y="1871"/>
                    <a:pt x="4919" y="2988"/>
                  </a:cubicBezTo>
                  <a:cubicBezTo>
                    <a:pt x="4956" y="3616"/>
                    <a:pt x="5151" y="4302"/>
                    <a:pt x="5374" y="5025"/>
                  </a:cubicBezTo>
                  <a:cubicBezTo>
                    <a:pt x="5723" y="6198"/>
                    <a:pt x="6072" y="7409"/>
                    <a:pt x="5757" y="8490"/>
                  </a:cubicBezTo>
                  <a:cubicBezTo>
                    <a:pt x="5327" y="9955"/>
                    <a:pt x="3931" y="10700"/>
                    <a:pt x="2918" y="11248"/>
                  </a:cubicBezTo>
                  <a:cubicBezTo>
                    <a:pt x="2617" y="11409"/>
                    <a:pt x="2326" y="11560"/>
                    <a:pt x="2117" y="11711"/>
                  </a:cubicBezTo>
                  <a:cubicBezTo>
                    <a:pt x="640" y="12713"/>
                    <a:pt x="163" y="13830"/>
                    <a:pt x="23" y="14586"/>
                  </a:cubicBezTo>
                  <a:cubicBezTo>
                    <a:pt x="12" y="14642"/>
                    <a:pt x="12" y="14701"/>
                    <a:pt x="1" y="14748"/>
                  </a:cubicBezTo>
                  <a:lnTo>
                    <a:pt x="46" y="14748"/>
                  </a:lnTo>
                  <a:cubicBezTo>
                    <a:pt x="57" y="14701"/>
                    <a:pt x="71" y="14642"/>
                    <a:pt x="71" y="14586"/>
                  </a:cubicBezTo>
                  <a:cubicBezTo>
                    <a:pt x="210" y="13841"/>
                    <a:pt x="674" y="12747"/>
                    <a:pt x="2139" y="11747"/>
                  </a:cubicBezTo>
                  <a:cubicBezTo>
                    <a:pt x="2360" y="11608"/>
                    <a:pt x="2639" y="11457"/>
                    <a:pt x="2943" y="11292"/>
                  </a:cubicBezTo>
                  <a:cubicBezTo>
                    <a:pt x="3965" y="10734"/>
                    <a:pt x="5374" y="9980"/>
                    <a:pt x="5804" y="8501"/>
                  </a:cubicBezTo>
                  <a:cubicBezTo>
                    <a:pt x="6128" y="7409"/>
                    <a:pt x="5768" y="6187"/>
                    <a:pt x="5419" y="5011"/>
                  </a:cubicBezTo>
                  <a:cubicBezTo>
                    <a:pt x="5199" y="4291"/>
                    <a:pt x="5000" y="3605"/>
                    <a:pt x="4967" y="2988"/>
                  </a:cubicBezTo>
                  <a:cubicBezTo>
                    <a:pt x="4861" y="1092"/>
                    <a:pt x="5768" y="350"/>
                    <a:pt x="6491" y="46"/>
                  </a:cubicBezTo>
                  <a:lnTo>
                    <a:pt x="64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7" name="Google Shape;277;p73"/>
            <p:cNvGrpSpPr/>
            <p:nvPr/>
          </p:nvGrpSpPr>
          <p:grpSpPr>
            <a:xfrm rot="-239112">
              <a:off x="-919291" y="421915"/>
              <a:ext cx="1706348" cy="3095718"/>
              <a:chOff x="-1018618" y="-597482"/>
              <a:chExt cx="1706318" cy="4288645"/>
            </a:xfrm>
          </p:grpSpPr>
          <p:sp>
            <p:nvSpPr>
              <p:cNvPr id="278" name="Google Shape;278;p73"/>
              <p:cNvSpPr/>
              <p:nvPr/>
            </p:nvSpPr>
            <p:spPr>
              <a:xfrm rot="4858742" flipH="1">
                <a:off x="-2252086" y="1014269"/>
                <a:ext cx="4173254" cy="1065144"/>
              </a:xfrm>
              <a:custGeom>
                <a:avLst/>
                <a:gdLst/>
                <a:ahLst/>
                <a:cxnLst/>
                <a:rect l="l" t="t" r="r" b="b"/>
                <a:pathLst>
                  <a:path w="28484" h="7270" extrusionOk="0">
                    <a:moveTo>
                      <a:pt x="21424" y="1"/>
                    </a:moveTo>
                    <a:cubicBezTo>
                      <a:pt x="19423" y="1"/>
                      <a:pt x="17329" y="199"/>
                      <a:pt x="15188" y="595"/>
                    </a:cubicBezTo>
                    <a:cubicBezTo>
                      <a:pt x="11445" y="1293"/>
                      <a:pt x="7721" y="2594"/>
                      <a:pt x="4419" y="4364"/>
                    </a:cubicBezTo>
                    <a:cubicBezTo>
                      <a:pt x="2836" y="5212"/>
                      <a:pt x="1348" y="6153"/>
                      <a:pt x="0" y="7189"/>
                    </a:cubicBezTo>
                    <a:lnTo>
                      <a:pt x="0" y="7270"/>
                    </a:lnTo>
                    <a:cubicBezTo>
                      <a:pt x="1360" y="6234"/>
                      <a:pt x="2861" y="5282"/>
                      <a:pt x="4441" y="4434"/>
                    </a:cubicBezTo>
                    <a:cubicBezTo>
                      <a:pt x="7746" y="2664"/>
                      <a:pt x="11467" y="1363"/>
                      <a:pt x="15202" y="665"/>
                    </a:cubicBezTo>
                    <a:cubicBezTo>
                      <a:pt x="17340" y="269"/>
                      <a:pt x="19434" y="71"/>
                      <a:pt x="21424" y="71"/>
                    </a:cubicBezTo>
                    <a:cubicBezTo>
                      <a:pt x="23959" y="71"/>
                      <a:pt x="26354" y="386"/>
                      <a:pt x="28484" y="1014"/>
                    </a:cubicBezTo>
                    <a:lnTo>
                      <a:pt x="28484" y="944"/>
                    </a:lnTo>
                    <a:cubicBezTo>
                      <a:pt x="26343" y="316"/>
                      <a:pt x="23959" y="1"/>
                      <a:pt x="214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73"/>
              <p:cNvSpPr/>
              <p:nvPr/>
            </p:nvSpPr>
            <p:spPr>
              <a:xfrm rot="5400000" flipH="1">
                <a:off x="-2173972" y="1270371"/>
                <a:ext cx="3854882" cy="795093"/>
              </a:xfrm>
              <a:custGeom>
                <a:avLst/>
                <a:gdLst/>
                <a:ahLst/>
                <a:cxnLst/>
                <a:rect l="l" t="t" r="r" b="b"/>
                <a:pathLst>
                  <a:path w="28484" h="5875" extrusionOk="0">
                    <a:moveTo>
                      <a:pt x="18527" y="1"/>
                    </a:moveTo>
                    <a:cubicBezTo>
                      <a:pt x="18317" y="1"/>
                      <a:pt x="18097" y="1"/>
                      <a:pt x="17876" y="12"/>
                    </a:cubicBezTo>
                    <a:cubicBezTo>
                      <a:pt x="14329" y="82"/>
                      <a:pt x="10700" y="746"/>
                      <a:pt x="7361" y="1944"/>
                    </a:cubicBezTo>
                    <a:cubicBezTo>
                      <a:pt x="4639" y="2921"/>
                      <a:pt x="2127" y="4236"/>
                      <a:pt x="0" y="5793"/>
                    </a:cubicBezTo>
                    <a:lnTo>
                      <a:pt x="0" y="5874"/>
                    </a:lnTo>
                    <a:cubicBezTo>
                      <a:pt x="2127" y="4317"/>
                      <a:pt x="4651" y="2991"/>
                      <a:pt x="7386" y="2014"/>
                    </a:cubicBezTo>
                    <a:cubicBezTo>
                      <a:pt x="10711" y="816"/>
                      <a:pt x="14340" y="152"/>
                      <a:pt x="17876" y="82"/>
                    </a:cubicBezTo>
                    <a:cubicBezTo>
                      <a:pt x="18097" y="71"/>
                      <a:pt x="18317" y="71"/>
                      <a:pt x="18527" y="71"/>
                    </a:cubicBezTo>
                    <a:cubicBezTo>
                      <a:pt x="22214" y="71"/>
                      <a:pt x="25623" y="710"/>
                      <a:pt x="28484" y="1919"/>
                    </a:cubicBezTo>
                    <a:lnTo>
                      <a:pt x="28484" y="1849"/>
                    </a:lnTo>
                    <a:cubicBezTo>
                      <a:pt x="25623" y="640"/>
                      <a:pt x="22214" y="1"/>
                      <a:pt x="1852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5_2_1_1_1_2">
    <p:spTree>
      <p:nvGrpSpPr>
        <p:cNvPr id="1" name="Shape 280"/>
        <p:cNvGrpSpPr/>
        <p:nvPr/>
      </p:nvGrpSpPr>
      <p:grpSpPr>
        <a:xfrm>
          <a:off x="0" y="0"/>
          <a:ext cx="0" cy="0"/>
          <a:chOff x="0" y="0"/>
          <a:chExt cx="0" cy="0"/>
        </a:xfrm>
      </p:grpSpPr>
      <p:sp>
        <p:nvSpPr>
          <p:cNvPr id="281" name="Google Shape;281;p74"/>
          <p:cNvSpPr txBox="1">
            <a:spLocks noGrp="1"/>
          </p:cNvSpPr>
          <p:nvPr>
            <p:ph type="title"/>
          </p:nvPr>
        </p:nvSpPr>
        <p:spPr>
          <a:xfrm>
            <a:off x="4435200" y="2094800"/>
            <a:ext cx="3988800" cy="894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48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82" name="Google Shape;282;p74"/>
          <p:cNvSpPr txBox="1">
            <a:spLocks noGrp="1"/>
          </p:cNvSpPr>
          <p:nvPr>
            <p:ph type="title" idx="2"/>
          </p:nvPr>
        </p:nvSpPr>
        <p:spPr>
          <a:xfrm>
            <a:off x="5025550" y="1416900"/>
            <a:ext cx="2808000" cy="803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solidFill>
                  <a:schemeClr val="lt2"/>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83" name="Google Shape;283;p74"/>
          <p:cNvSpPr txBox="1">
            <a:spLocks noGrp="1"/>
          </p:cNvSpPr>
          <p:nvPr>
            <p:ph type="subTitle" idx="1"/>
          </p:nvPr>
        </p:nvSpPr>
        <p:spPr>
          <a:xfrm>
            <a:off x="4435200" y="3260112"/>
            <a:ext cx="3988800" cy="32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284" name="Google Shape;284;p74"/>
          <p:cNvGrpSpPr/>
          <p:nvPr/>
        </p:nvGrpSpPr>
        <p:grpSpPr>
          <a:xfrm>
            <a:off x="-950798" y="-982760"/>
            <a:ext cx="10370544" cy="6639746"/>
            <a:chOff x="-950798" y="-982760"/>
            <a:chExt cx="10370544" cy="6639746"/>
          </a:xfrm>
        </p:grpSpPr>
        <p:grpSp>
          <p:nvGrpSpPr>
            <p:cNvPr id="285" name="Google Shape;285;p74"/>
            <p:cNvGrpSpPr/>
            <p:nvPr/>
          </p:nvGrpSpPr>
          <p:grpSpPr>
            <a:xfrm rot="-5151213">
              <a:off x="7850451" y="4090485"/>
              <a:ext cx="1552390" cy="1477820"/>
              <a:chOff x="8003963" y="-311329"/>
              <a:chExt cx="1552518" cy="1477942"/>
            </a:xfrm>
          </p:grpSpPr>
          <p:sp>
            <p:nvSpPr>
              <p:cNvPr id="286" name="Google Shape;286;p74"/>
              <p:cNvSpPr/>
              <p:nvPr/>
            </p:nvSpPr>
            <p:spPr>
              <a:xfrm rot="-4942883">
                <a:off x="8095115" y="-97069"/>
                <a:ext cx="1141965" cy="1183315"/>
              </a:xfrm>
              <a:custGeom>
                <a:avLst/>
                <a:gdLst/>
                <a:ahLst/>
                <a:cxnLst/>
                <a:rect l="l" t="t" r="r" b="b"/>
                <a:pathLst>
                  <a:path w="9936" h="10296" extrusionOk="0">
                    <a:moveTo>
                      <a:pt x="9712" y="1"/>
                    </a:moveTo>
                    <a:cubicBezTo>
                      <a:pt x="8595" y="419"/>
                      <a:pt x="7677" y="1014"/>
                      <a:pt x="6934" y="1793"/>
                    </a:cubicBezTo>
                    <a:cubicBezTo>
                      <a:pt x="6013" y="2759"/>
                      <a:pt x="5433" y="3931"/>
                      <a:pt x="4886" y="5073"/>
                    </a:cubicBezTo>
                    <a:cubicBezTo>
                      <a:pt x="4283" y="6293"/>
                      <a:pt x="3666" y="7560"/>
                      <a:pt x="2608" y="8584"/>
                    </a:cubicBezTo>
                    <a:cubicBezTo>
                      <a:pt x="1896" y="9271"/>
                      <a:pt x="1036" y="9807"/>
                      <a:pt x="1" y="10201"/>
                    </a:cubicBezTo>
                    <a:lnTo>
                      <a:pt x="1" y="10295"/>
                    </a:lnTo>
                    <a:cubicBezTo>
                      <a:pt x="2979" y="9165"/>
                      <a:pt x="3990" y="7108"/>
                      <a:pt x="4967" y="5095"/>
                    </a:cubicBezTo>
                    <a:cubicBezTo>
                      <a:pt x="5525" y="3967"/>
                      <a:pt x="6097" y="2803"/>
                      <a:pt x="7015" y="1837"/>
                    </a:cubicBezTo>
                    <a:cubicBezTo>
                      <a:pt x="7783" y="1025"/>
                      <a:pt x="8749" y="419"/>
                      <a:pt x="99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74"/>
              <p:cNvSpPr/>
              <p:nvPr/>
            </p:nvSpPr>
            <p:spPr>
              <a:xfrm rot="-4942883">
                <a:off x="8127753" y="-268257"/>
                <a:ext cx="1304939" cy="1391797"/>
              </a:xfrm>
              <a:custGeom>
                <a:avLst/>
                <a:gdLst/>
                <a:ahLst/>
                <a:cxnLst/>
                <a:rect l="l" t="t" r="r" b="b"/>
                <a:pathLst>
                  <a:path w="11354" h="12110" extrusionOk="0">
                    <a:moveTo>
                      <a:pt x="11038" y="1"/>
                    </a:moveTo>
                    <a:cubicBezTo>
                      <a:pt x="9539" y="408"/>
                      <a:pt x="8422" y="1117"/>
                      <a:pt x="7644" y="2164"/>
                    </a:cubicBezTo>
                    <a:cubicBezTo>
                      <a:pt x="6840" y="3233"/>
                      <a:pt x="6457" y="4573"/>
                      <a:pt x="6083" y="5863"/>
                    </a:cubicBezTo>
                    <a:cubicBezTo>
                      <a:pt x="5690" y="7247"/>
                      <a:pt x="5282" y="8676"/>
                      <a:pt x="4352" y="9818"/>
                    </a:cubicBezTo>
                    <a:cubicBezTo>
                      <a:pt x="3398" y="10968"/>
                      <a:pt x="1966" y="11702"/>
                      <a:pt x="1" y="12026"/>
                    </a:cubicBezTo>
                    <a:lnTo>
                      <a:pt x="1" y="12110"/>
                    </a:lnTo>
                    <a:cubicBezTo>
                      <a:pt x="4618" y="11342"/>
                      <a:pt x="5410" y="8562"/>
                      <a:pt x="6178" y="5874"/>
                    </a:cubicBezTo>
                    <a:cubicBezTo>
                      <a:pt x="6549" y="4595"/>
                      <a:pt x="6921" y="3269"/>
                      <a:pt x="7724" y="2200"/>
                    </a:cubicBezTo>
                    <a:cubicBezTo>
                      <a:pt x="8540" y="1106"/>
                      <a:pt x="9726" y="386"/>
                      <a:pt x="113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8" name="Google Shape;288;p74"/>
            <p:cNvGrpSpPr/>
            <p:nvPr/>
          </p:nvGrpSpPr>
          <p:grpSpPr>
            <a:xfrm rot="10337574" flipH="1">
              <a:off x="4307356" y="-704279"/>
              <a:ext cx="4244388" cy="1355805"/>
              <a:chOff x="2998188" y="1091692"/>
              <a:chExt cx="4244674" cy="1355896"/>
            </a:xfrm>
          </p:grpSpPr>
          <p:sp>
            <p:nvSpPr>
              <p:cNvPr id="289" name="Google Shape;289;p74"/>
              <p:cNvSpPr/>
              <p:nvPr/>
            </p:nvSpPr>
            <p:spPr>
              <a:xfrm rot="241877">
                <a:off x="3037322" y="1237067"/>
                <a:ext cx="4173262" cy="1065146"/>
              </a:xfrm>
              <a:custGeom>
                <a:avLst/>
                <a:gdLst/>
                <a:ahLst/>
                <a:cxnLst/>
                <a:rect l="l" t="t" r="r" b="b"/>
                <a:pathLst>
                  <a:path w="28484" h="7270" extrusionOk="0">
                    <a:moveTo>
                      <a:pt x="21424" y="1"/>
                    </a:moveTo>
                    <a:cubicBezTo>
                      <a:pt x="19423" y="1"/>
                      <a:pt x="17329" y="199"/>
                      <a:pt x="15188" y="595"/>
                    </a:cubicBezTo>
                    <a:cubicBezTo>
                      <a:pt x="11445" y="1293"/>
                      <a:pt x="7721" y="2594"/>
                      <a:pt x="4419" y="4364"/>
                    </a:cubicBezTo>
                    <a:cubicBezTo>
                      <a:pt x="2836" y="5212"/>
                      <a:pt x="1348" y="6153"/>
                      <a:pt x="0" y="7189"/>
                    </a:cubicBezTo>
                    <a:lnTo>
                      <a:pt x="0" y="7270"/>
                    </a:lnTo>
                    <a:cubicBezTo>
                      <a:pt x="1360" y="6234"/>
                      <a:pt x="2861" y="5282"/>
                      <a:pt x="4441" y="4434"/>
                    </a:cubicBezTo>
                    <a:cubicBezTo>
                      <a:pt x="7746" y="2664"/>
                      <a:pt x="11467" y="1363"/>
                      <a:pt x="15202" y="665"/>
                    </a:cubicBezTo>
                    <a:cubicBezTo>
                      <a:pt x="17340" y="269"/>
                      <a:pt x="19434" y="71"/>
                      <a:pt x="21424" y="71"/>
                    </a:cubicBezTo>
                    <a:cubicBezTo>
                      <a:pt x="23959" y="71"/>
                      <a:pt x="26354" y="386"/>
                      <a:pt x="28484" y="1014"/>
                    </a:cubicBezTo>
                    <a:lnTo>
                      <a:pt x="28484" y="944"/>
                    </a:lnTo>
                    <a:cubicBezTo>
                      <a:pt x="26343" y="316"/>
                      <a:pt x="23959" y="1"/>
                      <a:pt x="214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74"/>
              <p:cNvSpPr/>
              <p:nvPr/>
            </p:nvSpPr>
            <p:spPr>
              <a:xfrm>
                <a:off x="2998188" y="1484591"/>
                <a:ext cx="3854882" cy="795093"/>
              </a:xfrm>
              <a:custGeom>
                <a:avLst/>
                <a:gdLst/>
                <a:ahLst/>
                <a:cxnLst/>
                <a:rect l="l" t="t" r="r" b="b"/>
                <a:pathLst>
                  <a:path w="28484" h="5875" extrusionOk="0">
                    <a:moveTo>
                      <a:pt x="18527" y="1"/>
                    </a:moveTo>
                    <a:cubicBezTo>
                      <a:pt x="18317" y="1"/>
                      <a:pt x="18097" y="1"/>
                      <a:pt x="17876" y="12"/>
                    </a:cubicBezTo>
                    <a:cubicBezTo>
                      <a:pt x="14329" y="82"/>
                      <a:pt x="10700" y="746"/>
                      <a:pt x="7361" y="1944"/>
                    </a:cubicBezTo>
                    <a:cubicBezTo>
                      <a:pt x="4639" y="2921"/>
                      <a:pt x="2127" y="4236"/>
                      <a:pt x="0" y="5793"/>
                    </a:cubicBezTo>
                    <a:lnTo>
                      <a:pt x="0" y="5874"/>
                    </a:lnTo>
                    <a:cubicBezTo>
                      <a:pt x="2127" y="4317"/>
                      <a:pt x="4651" y="2991"/>
                      <a:pt x="7386" y="2014"/>
                    </a:cubicBezTo>
                    <a:cubicBezTo>
                      <a:pt x="10711" y="816"/>
                      <a:pt x="14340" y="152"/>
                      <a:pt x="17876" y="82"/>
                    </a:cubicBezTo>
                    <a:cubicBezTo>
                      <a:pt x="18097" y="71"/>
                      <a:pt x="18317" y="71"/>
                      <a:pt x="18527" y="71"/>
                    </a:cubicBezTo>
                    <a:cubicBezTo>
                      <a:pt x="22214" y="71"/>
                      <a:pt x="25623" y="710"/>
                      <a:pt x="28484" y="1919"/>
                    </a:cubicBezTo>
                    <a:lnTo>
                      <a:pt x="28484" y="1849"/>
                    </a:lnTo>
                    <a:cubicBezTo>
                      <a:pt x="25623" y="640"/>
                      <a:pt x="22214" y="1"/>
                      <a:pt x="1852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1" name="Google Shape;291;p74"/>
            <p:cNvGrpSpPr/>
            <p:nvPr/>
          </p:nvGrpSpPr>
          <p:grpSpPr>
            <a:xfrm rot="3677322" flipH="1">
              <a:off x="-726644" y="1966909"/>
              <a:ext cx="1424327" cy="1354988"/>
              <a:chOff x="2998188" y="1091692"/>
              <a:chExt cx="4244674" cy="1355896"/>
            </a:xfrm>
          </p:grpSpPr>
          <p:sp>
            <p:nvSpPr>
              <p:cNvPr id="292" name="Google Shape;292;p74"/>
              <p:cNvSpPr/>
              <p:nvPr/>
            </p:nvSpPr>
            <p:spPr>
              <a:xfrm rot="241877">
                <a:off x="3037322" y="1237067"/>
                <a:ext cx="4173262" cy="1065146"/>
              </a:xfrm>
              <a:custGeom>
                <a:avLst/>
                <a:gdLst/>
                <a:ahLst/>
                <a:cxnLst/>
                <a:rect l="l" t="t" r="r" b="b"/>
                <a:pathLst>
                  <a:path w="28484" h="7270" extrusionOk="0">
                    <a:moveTo>
                      <a:pt x="21424" y="1"/>
                    </a:moveTo>
                    <a:cubicBezTo>
                      <a:pt x="19423" y="1"/>
                      <a:pt x="17329" y="199"/>
                      <a:pt x="15188" y="595"/>
                    </a:cubicBezTo>
                    <a:cubicBezTo>
                      <a:pt x="11445" y="1293"/>
                      <a:pt x="7721" y="2594"/>
                      <a:pt x="4419" y="4364"/>
                    </a:cubicBezTo>
                    <a:cubicBezTo>
                      <a:pt x="2836" y="5212"/>
                      <a:pt x="1348" y="6153"/>
                      <a:pt x="0" y="7189"/>
                    </a:cubicBezTo>
                    <a:lnTo>
                      <a:pt x="0" y="7270"/>
                    </a:lnTo>
                    <a:cubicBezTo>
                      <a:pt x="1360" y="6234"/>
                      <a:pt x="2861" y="5282"/>
                      <a:pt x="4441" y="4434"/>
                    </a:cubicBezTo>
                    <a:cubicBezTo>
                      <a:pt x="7746" y="2664"/>
                      <a:pt x="11467" y="1363"/>
                      <a:pt x="15202" y="665"/>
                    </a:cubicBezTo>
                    <a:cubicBezTo>
                      <a:pt x="17340" y="269"/>
                      <a:pt x="19434" y="71"/>
                      <a:pt x="21424" y="71"/>
                    </a:cubicBezTo>
                    <a:cubicBezTo>
                      <a:pt x="23959" y="71"/>
                      <a:pt x="26354" y="386"/>
                      <a:pt x="28484" y="1014"/>
                    </a:cubicBezTo>
                    <a:lnTo>
                      <a:pt x="28484" y="944"/>
                    </a:lnTo>
                    <a:cubicBezTo>
                      <a:pt x="26343" y="316"/>
                      <a:pt x="23959" y="1"/>
                      <a:pt x="214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74"/>
              <p:cNvSpPr/>
              <p:nvPr/>
            </p:nvSpPr>
            <p:spPr>
              <a:xfrm>
                <a:off x="2998188" y="1484591"/>
                <a:ext cx="3854882" cy="795093"/>
              </a:xfrm>
              <a:custGeom>
                <a:avLst/>
                <a:gdLst/>
                <a:ahLst/>
                <a:cxnLst/>
                <a:rect l="l" t="t" r="r" b="b"/>
                <a:pathLst>
                  <a:path w="28484" h="5875" extrusionOk="0">
                    <a:moveTo>
                      <a:pt x="18527" y="1"/>
                    </a:moveTo>
                    <a:cubicBezTo>
                      <a:pt x="18317" y="1"/>
                      <a:pt x="18097" y="1"/>
                      <a:pt x="17876" y="12"/>
                    </a:cubicBezTo>
                    <a:cubicBezTo>
                      <a:pt x="14329" y="82"/>
                      <a:pt x="10700" y="746"/>
                      <a:pt x="7361" y="1944"/>
                    </a:cubicBezTo>
                    <a:cubicBezTo>
                      <a:pt x="4639" y="2921"/>
                      <a:pt x="2127" y="4236"/>
                      <a:pt x="0" y="5793"/>
                    </a:cubicBezTo>
                    <a:lnTo>
                      <a:pt x="0" y="5874"/>
                    </a:lnTo>
                    <a:cubicBezTo>
                      <a:pt x="2127" y="4317"/>
                      <a:pt x="4651" y="2991"/>
                      <a:pt x="7386" y="2014"/>
                    </a:cubicBezTo>
                    <a:cubicBezTo>
                      <a:pt x="10711" y="816"/>
                      <a:pt x="14340" y="152"/>
                      <a:pt x="17876" y="82"/>
                    </a:cubicBezTo>
                    <a:cubicBezTo>
                      <a:pt x="18097" y="71"/>
                      <a:pt x="18317" y="71"/>
                      <a:pt x="18527" y="71"/>
                    </a:cubicBezTo>
                    <a:cubicBezTo>
                      <a:pt x="22214" y="71"/>
                      <a:pt x="25623" y="710"/>
                      <a:pt x="28484" y="1919"/>
                    </a:cubicBezTo>
                    <a:lnTo>
                      <a:pt x="28484" y="1849"/>
                    </a:lnTo>
                    <a:cubicBezTo>
                      <a:pt x="25623" y="640"/>
                      <a:pt x="22214" y="1"/>
                      <a:pt x="1852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19"/>
        <p:cNvGrpSpPr/>
        <p:nvPr/>
      </p:nvGrpSpPr>
      <p:grpSpPr>
        <a:xfrm>
          <a:off x="0" y="0"/>
          <a:ext cx="0" cy="0"/>
          <a:chOff x="0" y="0"/>
          <a:chExt cx="0" cy="0"/>
        </a:xfrm>
      </p:grpSpPr>
      <p:sp>
        <p:nvSpPr>
          <p:cNvPr id="20" name="Google Shape;20;p57"/>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Clr>
                <a:schemeClr val="dk2"/>
              </a:buClr>
              <a:buSzPts val="3000"/>
              <a:buNone/>
              <a:defRPr>
                <a:solidFill>
                  <a:schemeClr val="dk2"/>
                </a:solidFill>
              </a:defRPr>
            </a:lvl2pPr>
            <a:lvl3pPr lvl="2" algn="l">
              <a:lnSpc>
                <a:spcPct val="100000"/>
              </a:lnSpc>
              <a:spcBef>
                <a:spcPts val="0"/>
              </a:spcBef>
              <a:spcAft>
                <a:spcPts val="0"/>
              </a:spcAft>
              <a:buClr>
                <a:schemeClr val="dk2"/>
              </a:buClr>
              <a:buSzPts val="3000"/>
              <a:buNone/>
              <a:defRPr>
                <a:solidFill>
                  <a:schemeClr val="dk2"/>
                </a:solidFill>
              </a:defRPr>
            </a:lvl3pPr>
            <a:lvl4pPr lvl="3" algn="l">
              <a:lnSpc>
                <a:spcPct val="100000"/>
              </a:lnSpc>
              <a:spcBef>
                <a:spcPts val="0"/>
              </a:spcBef>
              <a:spcAft>
                <a:spcPts val="0"/>
              </a:spcAft>
              <a:buClr>
                <a:schemeClr val="dk2"/>
              </a:buClr>
              <a:buSzPts val="3000"/>
              <a:buNone/>
              <a:defRPr>
                <a:solidFill>
                  <a:schemeClr val="dk2"/>
                </a:solidFill>
              </a:defRPr>
            </a:lvl4pPr>
            <a:lvl5pPr lvl="4" algn="l">
              <a:lnSpc>
                <a:spcPct val="100000"/>
              </a:lnSpc>
              <a:spcBef>
                <a:spcPts val="0"/>
              </a:spcBef>
              <a:spcAft>
                <a:spcPts val="0"/>
              </a:spcAft>
              <a:buClr>
                <a:schemeClr val="dk2"/>
              </a:buClr>
              <a:buSzPts val="3000"/>
              <a:buNone/>
              <a:defRPr>
                <a:solidFill>
                  <a:schemeClr val="dk2"/>
                </a:solidFill>
              </a:defRPr>
            </a:lvl5pPr>
            <a:lvl6pPr lvl="5" algn="l">
              <a:lnSpc>
                <a:spcPct val="100000"/>
              </a:lnSpc>
              <a:spcBef>
                <a:spcPts val="0"/>
              </a:spcBef>
              <a:spcAft>
                <a:spcPts val="0"/>
              </a:spcAft>
              <a:buClr>
                <a:schemeClr val="dk2"/>
              </a:buClr>
              <a:buSzPts val="3000"/>
              <a:buNone/>
              <a:defRPr>
                <a:solidFill>
                  <a:schemeClr val="dk2"/>
                </a:solidFill>
              </a:defRPr>
            </a:lvl6pPr>
            <a:lvl7pPr lvl="6" algn="l">
              <a:lnSpc>
                <a:spcPct val="100000"/>
              </a:lnSpc>
              <a:spcBef>
                <a:spcPts val="0"/>
              </a:spcBef>
              <a:spcAft>
                <a:spcPts val="0"/>
              </a:spcAft>
              <a:buClr>
                <a:schemeClr val="dk2"/>
              </a:buClr>
              <a:buSzPts val="3000"/>
              <a:buNone/>
              <a:defRPr>
                <a:solidFill>
                  <a:schemeClr val="dk2"/>
                </a:solidFill>
              </a:defRPr>
            </a:lvl7pPr>
            <a:lvl8pPr lvl="7" algn="l">
              <a:lnSpc>
                <a:spcPct val="100000"/>
              </a:lnSpc>
              <a:spcBef>
                <a:spcPts val="0"/>
              </a:spcBef>
              <a:spcAft>
                <a:spcPts val="0"/>
              </a:spcAft>
              <a:buClr>
                <a:schemeClr val="dk2"/>
              </a:buClr>
              <a:buSzPts val="3000"/>
              <a:buNone/>
              <a:defRPr>
                <a:solidFill>
                  <a:schemeClr val="dk2"/>
                </a:solidFill>
              </a:defRPr>
            </a:lvl8pPr>
            <a:lvl9pPr lvl="8" algn="l">
              <a:lnSpc>
                <a:spcPct val="100000"/>
              </a:lnSpc>
              <a:spcBef>
                <a:spcPts val="0"/>
              </a:spcBef>
              <a:spcAft>
                <a:spcPts val="0"/>
              </a:spcAft>
              <a:buClr>
                <a:schemeClr val="dk2"/>
              </a:buClr>
              <a:buSzPts val="3000"/>
              <a:buNone/>
              <a:defRPr>
                <a:solidFill>
                  <a:schemeClr val="dk2"/>
                </a:solidFill>
              </a:defRPr>
            </a:lvl9pPr>
          </a:lstStyle>
          <a:p>
            <a:endParaRPr/>
          </a:p>
        </p:txBody>
      </p:sp>
      <p:sp>
        <p:nvSpPr>
          <p:cNvPr id="21" name="Google Shape;21;p57"/>
          <p:cNvSpPr txBox="1">
            <a:spLocks noGrp="1"/>
          </p:cNvSpPr>
          <p:nvPr>
            <p:ph type="subTitle" idx="1"/>
          </p:nvPr>
        </p:nvSpPr>
        <p:spPr>
          <a:xfrm>
            <a:off x="2154913" y="2273940"/>
            <a:ext cx="2144100" cy="501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2" name="Google Shape;22;p57"/>
          <p:cNvSpPr txBox="1">
            <a:spLocks noGrp="1"/>
          </p:cNvSpPr>
          <p:nvPr>
            <p:ph type="title" idx="2"/>
          </p:nvPr>
        </p:nvSpPr>
        <p:spPr>
          <a:xfrm>
            <a:off x="2154925" y="1319967"/>
            <a:ext cx="2144100" cy="590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3000">
                <a:solidFill>
                  <a:schemeClr val="lt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endParaRPr/>
          </a:p>
        </p:txBody>
      </p:sp>
      <p:sp>
        <p:nvSpPr>
          <p:cNvPr id="23" name="Google Shape;23;p57"/>
          <p:cNvSpPr txBox="1">
            <a:spLocks noGrp="1"/>
          </p:cNvSpPr>
          <p:nvPr>
            <p:ph type="subTitle" idx="3"/>
          </p:nvPr>
        </p:nvSpPr>
        <p:spPr>
          <a:xfrm>
            <a:off x="4844798" y="2273949"/>
            <a:ext cx="2144100" cy="501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4" name="Google Shape;24;p57"/>
          <p:cNvSpPr txBox="1">
            <a:spLocks noGrp="1"/>
          </p:cNvSpPr>
          <p:nvPr>
            <p:ph type="title" idx="4"/>
          </p:nvPr>
        </p:nvSpPr>
        <p:spPr>
          <a:xfrm>
            <a:off x="4844775" y="1319900"/>
            <a:ext cx="2144100" cy="590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3000">
                <a:solidFill>
                  <a:schemeClr val="lt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endParaRPr/>
          </a:p>
        </p:txBody>
      </p:sp>
      <p:sp>
        <p:nvSpPr>
          <p:cNvPr id="25" name="Google Shape;25;p57"/>
          <p:cNvSpPr txBox="1">
            <a:spLocks noGrp="1"/>
          </p:cNvSpPr>
          <p:nvPr>
            <p:ph type="subTitle" idx="5"/>
          </p:nvPr>
        </p:nvSpPr>
        <p:spPr>
          <a:xfrm>
            <a:off x="2154913" y="3939774"/>
            <a:ext cx="2144100" cy="501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6" name="Google Shape;26;p57"/>
          <p:cNvSpPr txBox="1">
            <a:spLocks noGrp="1"/>
          </p:cNvSpPr>
          <p:nvPr>
            <p:ph type="title" idx="6"/>
          </p:nvPr>
        </p:nvSpPr>
        <p:spPr>
          <a:xfrm>
            <a:off x="2154925" y="2985779"/>
            <a:ext cx="2144100" cy="590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3000">
                <a:solidFill>
                  <a:schemeClr val="lt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endParaRPr/>
          </a:p>
        </p:txBody>
      </p:sp>
      <p:sp>
        <p:nvSpPr>
          <p:cNvPr id="27" name="Google Shape;27;p57"/>
          <p:cNvSpPr txBox="1">
            <a:spLocks noGrp="1"/>
          </p:cNvSpPr>
          <p:nvPr>
            <p:ph type="subTitle" idx="7"/>
          </p:nvPr>
        </p:nvSpPr>
        <p:spPr>
          <a:xfrm>
            <a:off x="4844775" y="3939776"/>
            <a:ext cx="2144100" cy="501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8" name="Google Shape;28;p57"/>
          <p:cNvSpPr txBox="1">
            <a:spLocks noGrp="1"/>
          </p:cNvSpPr>
          <p:nvPr>
            <p:ph type="title" idx="8"/>
          </p:nvPr>
        </p:nvSpPr>
        <p:spPr>
          <a:xfrm>
            <a:off x="4844785" y="2985787"/>
            <a:ext cx="2144100" cy="590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3000">
                <a:solidFill>
                  <a:schemeClr val="lt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endParaRPr/>
          </a:p>
        </p:txBody>
      </p:sp>
      <p:sp>
        <p:nvSpPr>
          <p:cNvPr id="29" name="Google Shape;29;p57"/>
          <p:cNvSpPr txBox="1">
            <a:spLocks noGrp="1"/>
          </p:cNvSpPr>
          <p:nvPr>
            <p:ph type="subTitle" idx="9"/>
          </p:nvPr>
        </p:nvSpPr>
        <p:spPr>
          <a:xfrm>
            <a:off x="2154925" y="1910650"/>
            <a:ext cx="2144100" cy="439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200" b="1">
                <a:solidFill>
                  <a:schemeClr val="dk1"/>
                </a:solidFill>
                <a:latin typeface="Manrope"/>
                <a:ea typeface="Manrope"/>
                <a:cs typeface="Manrope"/>
                <a:sym typeface="Manrope"/>
              </a:defRPr>
            </a:lvl1pPr>
            <a:lvl2pPr lvl="1" algn="l">
              <a:lnSpc>
                <a:spcPct val="100000"/>
              </a:lnSpc>
              <a:spcBef>
                <a:spcPts val="0"/>
              </a:spcBef>
              <a:spcAft>
                <a:spcPts val="0"/>
              </a:spcAft>
              <a:buSzPts val="1400"/>
              <a:buFont typeface="Manrope"/>
              <a:buNone/>
              <a:defRPr b="1">
                <a:latin typeface="Manrope"/>
                <a:ea typeface="Manrope"/>
                <a:cs typeface="Manrope"/>
                <a:sym typeface="Manrope"/>
              </a:defRPr>
            </a:lvl2pPr>
            <a:lvl3pPr lvl="2" algn="l">
              <a:lnSpc>
                <a:spcPct val="100000"/>
              </a:lnSpc>
              <a:spcBef>
                <a:spcPts val="0"/>
              </a:spcBef>
              <a:spcAft>
                <a:spcPts val="0"/>
              </a:spcAft>
              <a:buSzPts val="1400"/>
              <a:buFont typeface="Manrope"/>
              <a:buNone/>
              <a:defRPr b="1">
                <a:latin typeface="Manrope"/>
                <a:ea typeface="Manrope"/>
                <a:cs typeface="Manrope"/>
                <a:sym typeface="Manrope"/>
              </a:defRPr>
            </a:lvl3pPr>
            <a:lvl4pPr lvl="3" algn="l">
              <a:lnSpc>
                <a:spcPct val="100000"/>
              </a:lnSpc>
              <a:spcBef>
                <a:spcPts val="0"/>
              </a:spcBef>
              <a:spcAft>
                <a:spcPts val="0"/>
              </a:spcAft>
              <a:buSzPts val="1400"/>
              <a:buFont typeface="Manrope"/>
              <a:buNone/>
              <a:defRPr b="1">
                <a:latin typeface="Manrope"/>
                <a:ea typeface="Manrope"/>
                <a:cs typeface="Manrope"/>
                <a:sym typeface="Manrope"/>
              </a:defRPr>
            </a:lvl4pPr>
            <a:lvl5pPr lvl="4" algn="l">
              <a:lnSpc>
                <a:spcPct val="100000"/>
              </a:lnSpc>
              <a:spcBef>
                <a:spcPts val="0"/>
              </a:spcBef>
              <a:spcAft>
                <a:spcPts val="0"/>
              </a:spcAft>
              <a:buSzPts val="1400"/>
              <a:buFont typeface="Manrope"/>
              <a:buNone/>
              <a:defRPr b="1">
                <a:latin typeface="Manrope"/>
                <a:ea typeface="Manrope"/>
                <a:cs typeface="Manrope"/>
                <a:sym typeface="Manrope"/>
              </a:defRPr>
            </a:lvl5pPr>
            <a:lvl6pPr lvl="5" algn="l">
              <a:lnSpc>
                <a:spcPct val="100000"/>
              </a:lnSpc>
              <a:spcBef>
                <a:spcPts val="0"/>
              </a:spcBef>
              <a:spcAft>
                <a:spcPts val="0"/>
              </a:spcAft>
              <a:buSzPts val="1400"/>
              <a:buFont typeface="Manrope"/>
              <a:buNone/>
              <a:defRPr b="1">
                <a:latin typeface="Manrope"/>
                <a:ea typeface="Manrope"/>
                <a:cs typeface="Manrope"/>
                <a:sym typeface="Manrope"/>
              </a:defRPr>
            </a:lvl6pPr>
            <a:lvl7pPr lvl="6" algn="l">
              <a:lnSpc>
                <a:spcPct val="100000"/>
              </a:lnSpc>
              <a:spcBef>
                <a:spcPts val="0"/>
              </a:spcBef>
              <a:spcAft>
                <a:spcPts val="0"/>
              </a:spcAft>
              <a:buSzPts val="1400"/>
              <a:buFont typeface="Manrope"/>
              <a:buNone/>
              <a:defRPr b="1">
                <a:latin typeface="Manrope"/>
                <a:ea typeface="Manrope"/>
                <a:cs typeface="Manrope"/>
                <a:sym typeface="Manrope"/>
              </a:defRPr>
            </a:lvl7pPr>
            <a:lvl8pPr lvl="7" algn="l">
              <a:lnSpc>
                <a:spcPct val="100000"/>
              </a:lnSpc>
              <a:spcBef>
                <a:spcPts val="0"/>
              </a:spcBef>
              <a:spcAft>
                <a:spcPts val="0"/>
              </a:spcAft>
              <a:buSzPts val="1400"/>
              <a:buFont typeface="Manrope"/>
              <a:buNone/>
              <a:defRPr b="1">
                <a:latin typeface="Manrope"/>
                <a:ea typeface="Manrope"/>
                <a:cs typeface="Manrope"/>
                <a:sym typeface="Manrope"/>
              </a:defRPr>
            </a:lvl8pPr>
            <a:lvl9pPr lvl="8" algn="l">
              <a:lnSpc>
                <a:spcPct val="100000"/>
              </a:lnSpc>
              <a:spcBef>
                <a:spcPts val="0"/>
              </a:spcBef>
              <a:spcAft>
                <a:spcPts val="0"/>
              </a:spcAft>
              <a:buSzPts val="1400"/>
              <a:buFont typeface="Manrope"/>
              <a:buNone/>
              <a:defRPr b="1">
                <a:latin typeface="Manrope"/>
                <a:ea typeface="Manrope"/>
                <a:cs typeface="Manrope"/>
                <a:sym typeface="Manrope"/>
              </a:defRPr>
            </a:lvl9pPr>
          </a:lstStyle>
          <a:p>
            <a:endParaRPr/>
          </a:p>
        </p:txBody>
      </p:sp>
      <p:sp>
        <p:nvSpPr>
          <p:cNvPr id="30" name="Google Shape;30;p57"/>
          <p:cNvSpPr txBox="1">
            <a:spLocks noGrp="1"/>
          </p:cNvSpPr>
          <p:nvPr>
            <p:ph type="subTitle" idx="13"/>
          </p:nvPr>
        </p:nvSpPr>
        <p:spPr>
          <a:xfrm>
            <a:off x="4844752" y="1910650"/>
            <a:ext cx="2144100" cy="439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200" b="1">
                <a:solidFill>
                  <a:schemeClr val="dk1"/>
                </a:solidFill>
                <a:latin typeface="Manrope"/>
                <a:ea typeface="Manrope"/>
                <a:cs typeface="Manrope"/>
                <a:sym typeface="Manrope"/>
              </a:defRPr>
            </a:lvl1pPr>
            <a:lvl2pPr lvl="1" algn="l">
              <a:lnSpc>
                <a:spcPct val="100000"/>
              </a:lnSpc>
              <a:spcBef>
                <a:spcPts val="0"/>
              </a:spcBef>
              <a:spcAft>
                <a:spcPts val="0"/>
              </a:spcAft>
              <a:buSzPts val="1400"/>
              <a:buFont typeface="Manrope"/>
              <a:buNone/>
              <a:defRPr b="1">
                <a:latin typeface="Manrope"/>
                <a:ea typeface="Manrope"/>
                <a:cs typeface="Manrope"/>
                <a:sym typeface="Manrope"/>
              </a:defRPr>
            </a:lvl2pPr>
            <a:lvl3pPr lvl="2" algn="l">
              <a:lnSpc>
                <a:spcPct val="100000"/>
              </a:lnSpc>
              <a:spcBef>
                <a:spcPts val="0"/>
              </a:spcBef>
              <a:spcAft>
                <a:spcPts val="0"/>
              </a:spcAft>
              <a:buSzPts val="1400"/>
              <a:buFont typeface="Manrope"/>
              <a:buNone/>
              <a:defRPr b="1">
                <a:latin typeface="Manrope"/>
                <a:ea typeface="Manrope"/>
                <a:cs typeface="Manrope"/>
                <a:sym typeface="Manrope"/>
              </a:defRPr>
            </a:lvl3pPr>
            <a:lvl4pPr lvl="3" algn="l">
              <a:lnSpc>
                <a:spcPct val="100000"/>
              </a:lnSpc>
              <a:spcBef>
                <a:spcPts val="0"/>
              </a:spcBef>
              <a:spcAft>
                <a:spcPts val="0"/>
              </a:spcAft>
              <a:buSzPts val="1400"/>
              <a:buFont typeface="Manrope"/>
              <a:buNone/>
              <a:defRPr b="1">
                <a:latin typeface="Manrope"/>
                <a:ea typeface="Manrope"/>
                <a:cs typeface="Manrope"/>
                <a:sym typeface="Manrope"/>
              </a:defRPr>
            </a:lvl4pPr>
            <a:lvl5pPr lvl="4" algn="l">
              <a:lnSpc>
                <a:spcPct val="100000"/>
              </a:lnSpc>
              <a:spcBef>
                <a:spcPts val="0"/>
              </a:spcBef>
              <a:spcAft>
                <a:spcPts val="0"/>
              </a:spcAft>
              <a:buSzPts val="1400"/>
              <a:buFont typeface="Manrope"/>
              <a:buNone/>
              <a:defRPr b="1">
                <a:latin typeface="Manrope"/>
                <a:ea typeface="Manrope"/>
                <a:cs typeface="Manrope"/>
                <a:sym typeface="Manrope"/>
              </a:defRPr>
            </a:lvl5pPr>
            <a:lvl6pPr lvl="5" algn="l">
              <a:lnSpc>
                <a:spcPct val="100000"/>
              </a:lnSpc>
              <a:spcBef>
                <a:spcPts val="0"/>
              </a:spcBef>
              <a:spcAft>
                <a:spcPts val="0"/>
              </a:spcAft>
              <a:buSzPts val="1400"/>
              <a:buFont typeface="Manrope"/>
              <a:buNone/>
              <a:defRPr b="1">
                <a:latin typeface="Manrope"/>
                <a:ea typeface="Manrope"/>
                <a:cs typeface="Manrope"/>
                <a:sym typeface="Manrope"/>
              </a:defRPr>
            </a:lvl6pPr>
            <a:lvl7pPr lvl="6" algn="l">
              <a:lnSpc>
                <a:spcPct val="100000"/>
              </a:lnSpc>
              <a:spcBef>
                <a:spcPts val="0"/>
              </a:spcBef>
              <a:spcAft>
                <a:spcPts val="0"/>
              </a:spcAft>
              <a:buSzPts val="1400"/>
              <a:buFont typeface="Manrope"/>
              <a:buNone/>
              <a:defRPr b="1">
                <a:latin typeface="Manrope"/>
                <a:ea typeface="Manrope"/>
                <a:cs typeface="Manrope"/>
                <a:sym typeface="Manrope"/>
              </a:defRPr>
            </a:lvl7pPr>
            <a:lvl8pPr lvl="7" algn="l">
              <a:lnSpc>
                <a:spcPct val="100000"/>
              </a:lnSpc>
              <a:spcBef>
                <a:spcPts val="0"/>
              </a:spcBef>
              <a:spcAft>
                <a:spcPts val="0"/>
              </a:spcAft>
              <a:buSzPts val="1400"/>
              <a:buFont typeface="Manrope"/>
              <a:buNone/>
              <a:defRPr b="1">
                <a:latin typeface="Manrope"/>
                <a:ea typeface="Manrope"/>
                <a:cs typeface="Manrope"/>
                <a:sym typeface="Manrope"/>
              </a:defRPr>
            </a:lvl8pPr>
            <a:lvl9pPr lvl="8" algn="l">
              <a:lnSpc>
                <a:spcPct val="100000"/>
              </a:lnSpc>
              <a:spcBef>
                <a:spcPts val="0"/>
              </a:spcBef>
              <a:spcAft>
                <a:spcPts val="0"/>
              </a:spcAft>
              <a:buSzPts val="1400"/>
              <a:buFont typeface="Manrope"/>
              <a:buNone/>
              <a:defRPr b="1">
                <a:latin typeface="Manrope"/>
                <a:ea typeface="Manrope"/>
                <a:cs typeface="Manrope"/>
                <a:sym typeface="Manrope"/>
              </a:defRPr>
            </a:lvl9pPr>
          </a:lstStyle>
          <a:p>
            <a:endParaRPr/>
          </a:p>
        </p:txBody>
      </p:sp>
      <p:sp>
        <p:nvSpPr>
          <p:cNvPr id="31" name="Google Shape;31;p57"/>
          <p:cNvSpPr txBox="1">
            <a:spLocks noGrp="1"/>
          </p:cNvSpPr>
          <p:nvPr>
            <p:ph type="subTitle" idx="14"/>
          </p:nvPr>
        </p:nvSpPr>
        <p:spPr>
          <a:xfrm>
            <a:off x="2155050" y="3576475"/>
            <a:ext cx="2144100" cy="439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200" b="1">
                <a:solidFill>
                  <a:schemeClr val="dk1"/>
                </a:solidFill>
                <a:latin typeface="Manrope"/>
                <a:ea typeface="Manrope"/>
                <a:cs typeface="Manrope"/>
                <a:sym typeface="Manrope"/>
              </a:defRPr>
            </a:lvl1pPr>
            <a:lvl2pPr lvl="1" algn="l">
              <a:lnSpc>
                <a:spcPct val="100000"/>
              </a:lnSpc>
              <a:spcBef>
                <a:spcPts val="0"/>
              </a:spcBef>
              <a:spcAft>
                <a:spcPts val="0"/>
              </a:spcAft>
              <a:buSzPts val="1400"/>
              <a:buFont typeface="Manrope"/>
              <a:buNone/>
              <a:defRPr b="1">
                <a:latin typeface="Manrope"/>
                <a:ea typeface="Manrope"/>
                <a:cs typeface="Manrope"/>
                <a:sym typeface="Manrope"/>
              </a:defRPr>
            </a:lvl2pPr>
            <a:lvl3pPr lvl="2" algn="l">
              <a:lnSpc>
                <a:spcPct val="100000"/>
              </a:lnSpc>
              <a:spcBef>
                <a:spcPts val="0"/>
              </a:spcBef>
              <a:spcAft>
                <a:spcPts val="0"/>
              </a:spcAft>
              <a:buSzPts val="1400"/>
              <a:buFont typeface="Manrope"/>
              <a:buNone/>
              <a:defRPr b="1">
                <a:latin typeface="Manrope"/>
                <a:ea typeface="Manrope"/>
                <a:cs typeface="Manrope"/>
                <a:sym typeface="Manrope"/>
              </a:defRPr>
            </a:lvl3pPr>
            <a:lvl4pPr lvl="3" algn="l">
              <a:lnSpc>
                <a:spcPct val="100000"/>
              </a:lnSpc>
              <a:spcBef>
                <a:spcPts val="0"/>
              </a:spcBef>
              <a:spcAft>
                <a:spcPts val="0"/>
              </a:spcAft>
              <a:buSzPts val="1400"/>
              <a:buFont typeface="Manrope"/>
              <a:buNone/>
              <a:defRPr b="1">
                <a:latin typeface="Manrope"/>
                <a:ea typeface="Manrope"/>
                <a:cs typeface="Manrope"/>
                <a:sym typeface="Manrope"/>
              </a:defRPr>
            </a:lvl4pPr>
            <a:lvl5pPr lvl="4" algn="l">
              <a:lnSpc>
                <a:spcPct val="100000"/>
              </a:lnSpc>
              <a:spcBef>
                <a:spcPts val="0"/>
              </a:spcBef>
              <a:spcAft>
                <a:spcPts val="0"/>
              </a:spcAft>
              <a:buSzPts val="1400"/>
              <a:buFont typeface="Manrope"/>
              <a:buNone/>
              <a:defRPr b="1">
                <a:latin typeface="Manrope"/>
                <a:ea typeface="Manrope"/>
                <a:cs typeface="Manrope"/>
                <a:sym typeface="Manrope"/>
              </a:defRPr>
            </a:lvl5pPr>
            <a:lvl6pPr lvl="5" algn="l">
              <a:lnSpc>
                <a:spcPct val="100000"/>
              </a:lnSpc>
              <a:spcBef>
                <a:spcPts val="0"/>
              </a:spcBef>
              <a:spcAft>
                <a:spcPts val="0"/>
              </a:spcAft>
              <a:buSzPts val="1400"/>
              <a:buFont typeface="Manrope"/>
              <a:buNone/>
              <a:defRPr b="1">
                <a:latin typeface="Manrope"/>
                <a:ea typeface="Manrope"/>
                <a:cs typeface="Manrope"/>
                <a:sym typeface="Manrope"/>
              </a:defRPr>
            </a:lvl6pPr>
            <a:lvl7pPr lvl="6" algn="l">
              <a:lnSpc>
                <a:spcPct val="100000"/>
              </a:lnSpc>
              <a:spcBef>
                <a:spcPts val="0"/>
              </a:spcBef>
              <a:spcAft>
                <a:spcPts val="0"/>
              </a:spcAft>
              <a:buSzPts val="1400"/>
              <a:buFont typeface="Manrope"/>
              <a:buNone/>
              <a:defRPr b="1">
                <a:latin typeface="Manrope"/>
                <a:ea typeface="Manrope"/>
                <a:cs typeface="Manrope"/>
                <a:sym typeface="Manrope"/>
              </a:defRPr>
            </a:lvl7pPr>
            <a:lvl8pPr lvl="7" algn="l">
              <a:lnSpc>
                <a:spcPct val="100000"/>
              </a:lnSpc>
              <a:spcBef>
                <a:spcPts val="0"/>
              </a:spcBef>
              <a:spcAft>
                <a:spcPts val="0"/>
              </a:spcAft>
              <a:buSzPts val="1400"/>
              <a:buFont typeface="Manrope"/>
              <a:buNone/>
              <a:defRPr b="1">
                <a:latin typeface="Manrope"/>
                <a:ea typeface="Manrope"/>
                <a:cs typeface="Manrope"/>
                <a:sym typeface="Manrope"/>
              </a:defRPr>
            </a:lvl8pPr>
            <a:lvl9pPr lvl="8" algn="l">
              <a:lnSpc>
                <a:spcPct val="100000"/>
              </a:lnSpc>
              <a:spcBef>
                <a:spcPts val="0"/>
              </a:spcBef>
              <a:spcAft>
                <a:spcPts val="0"/>
              </a:spcAft>
              <a:buSzPts val="1400"/>
              <a:buFont typeface="Manrope"/>
              <a:buNone/>
              <a:defRPr b="1">
                <a:latin typeface="Manrope"/>
                <a:ea typeface="Manrope"/>
                <a:cs typeface="Manrope"/>
                <a:sym typeface="Manrope"/>
              </a:defRPr>
            </a:lvl9pPr>
          </a:lstStyle>
          <a:p>
            <a:endParaRPr/>
          </a:p>
        </p:txBody>
      </p:sp>
      <p:sp>
        <p:nvSpPr>
          <p:cNvPr id="32" name="Google Shape;32;p57"/>
          <p:cNvSpPr txBox="1">
            <a:spLocks noGrp="1"/>
          </p:cNvSpPr>
          <p:nvPr>
            <p:ph type="subTitle" idx="15"/>
          </p:nvPr>
        </p:nvSpPr>
        <p:spPr>
          <a:xfrm>
            <a:off x="4844877" y="3576475"/>
            <a:ext cx="2144100" cy="439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200" b="1">
                <a:solidFill>
                  <a:schemeClr val="dk1"/>
                </a:solidFill>
                <a:latin typeface="Manrope"/>
                <a:ea typeface="Manrope"/>
                <a:cs typeface="Manrope"/>
                <a:sym typeface="Manrope"/>
              </a:defRPr>
            </a:lvl1pPr>
            <a:lvl2pPr lvl="1" algn="l">
              <a:lnSpc>
                <a:spcPct val="100000"/>
              </a:lnSpc>
              <a:spcBef>
                <a:spcPts val="0"/>
              </a:spcBef>
              <a:spcAft>
                <a:spcPts val="0"/>
              </a:spcAft>
              <a:buSzPts val="1400"/>
              <a:buFont typeface="Manrope"/>
              <a:buNone/>
              <a:defRPr b="1">
                <a:latin typeface="Manrope"/>
                <a:ea typeface="Manrope"/>
                <a:cs typeface="Manrope"/>
                <a:sym typeface="Manrope"/>
              </a:defRPr>
            </a:lvl2pPr>
            <a:lvl3pPr lvl="2" algn="l">
              <a:lnSpc>
                <a:spcPct val="100000"/>
              </a:lnSpc>
              <a:spcBef>
                <a:spcPts val="0"/>
              </a:spcBef>
              <a:spcAft>
                <a:spcPts val="0"/>
              </a:spcAft>
              <a:buSzPts val="1400"/>
              <a:buFont typeface="Manrope"/>
              <a:buNone/>
              <a:defRPr b="1">
                <a:latin typeface="Manrope"/>
                <a:ea typeface="Manrope"/>
                <a:cs typeface="Manrope"/>
                <a:sym typeface="Manrope"/>
              </a:defRPr>
            </a:lvl3pPr>
            <a:lvl4pPr lvl="3" algn="l">
              <a:lnSpc>
                <a:spcPct val="100000"/>
              </a:lnSpc>
              <a:spcBef>
                <a:spcPts val="0"/>
              </a:spcBef>
              <a:spcAft>
                <a:spcPts val="0"/>
              </a:spcAft>
              <a:buSzPts val="1400"/>
              <a:buFont typeface="Manrope"/>
              <a:buNone/>
              <a:defRPr b="1">
                <a:latin typeface="Manrope"/>
                <a:ea typeface="Manrope"/>
                <a:cs typeface="Manrope"/>
                <a:sym typeface="Manrope"/>
              </a:defRPr>
            </a:lvl4pPr>
            <a:lvl5pPr lvl="4" algn="l">
              <a:lnSpc>
                <a:spcPct val="100000"/>
              </a:lnSpc>
              <a:spcBef>
                <a:spcPts val="0"/>
              </a:spcBef>
              <a:spcAft>
                <a:spcPts val="0"/>
              </a:spcAft>
              <a:buSzPts val="1400"/>
              <a:buFont typeface="Manrope"/>
              <a:buNone/>
              <a:defRPr b="1">
                <a:latin typeface="Manrope"/>
                <a:ea typeface="Manrope"/>
                <a:cs typeface="Manrope"/>
                <a:sym typeface="Manrope"/>
              </a:defRPr>
            </a:lvl5pPr>
            <a:lvl6pPr lvl="5" algn="l">
              <a:lnSpc>
                <a:spcPct val="100000"/>
              </a:lnSpc>
              <a:spcBef>
                <a:spcPts val="0"/>
              </a:spcBef>
              <a:spcAft>
                <a:spcPts val="0"/>
              </a:spcAft>
              <a:buSzPts val="1400"/>
              <a:buFont typeface="Manrope"/>
              <a:buNone/>
              <a:defRPr b="1">
                <a:latin typeface="Manrope"/>
                <a:ea typeface="Manrope"/>
                <a:cs typeface="Manrope"/>
                <a:sym typeface="Manrope"/>
              </a:defRPr>
            </a:lvl6pPr>
            <a:lvl7pPr lvl="6" algn="l">
              <a:lnSpc>
                <a:spcPct val="100000"/>
              </a:lnSpc>
              <a:spcBef>
                <a:spcPts val="0"/>
              </a:spcBef>
              <a:spcAft>
                <a:spcPts val="0"/>
              </a:spcAft>
              <a:buSzPts val="1400"/>
              <a:buFont typeface="Manrope"/>
              <a:buNone/>
              <a:defRPr b="1">
                <a:latin typeface="Manrope"/>
                <a:ea typeface="Manrope"/>
                <a:cs typeface="Manrope"/>
                <a:sym typeface="Manrope"/>
              </a:defRPr>
            </a:lvl7pPr>
            <a:lvl8pPr lvl="7" algn="l">
              <a:lnSpc>
                <a:spcPct val="100000"/>
              </a:lnSpc>
              <a:spcBef>
                <a:spcPts val="0"/>
              </a:spcBef>
              <a:spcAft>
                <a:spcPts val="0"/>
              </a:spcAft>
              <a:buSzPts val="1400"/>
              <a:buFont typeface="Manrope"/>
              <a:buNone/>
              <a:defRPr b="1">
                <a:latin typeface="Manrope"/>
                <a:ea typeface="Manrope"/>
                <a:cs typeface="Manrope"/>
                <a:sym typeface="Manrope"/>
              </a:defRPr>
            </a:lvl8pPr>
            <a:lvl9pPr lvl="8" algn="l">
              <a:lnSpc>
                <a:spcPct val="100000"/>
              </a:lnSpc>
              <a:spcBef>
                <a:spcPts val="0"/>
              </a:spcBef>
              <a:spcAft>
                <a:spcPts val="0"/>
              </a:spcAft>
              <a:buSzPts val="1400"/>
              <a:buFont typeface="Manrope"/>
              <a:buNone/>
              <a:defRPr b="1">
                <a:latin typeface="Manrope"/>
                <a:ea typeface="Manrope"/>
                <a:cs typeface="Manrope"/>
                <a:sym typeface="Manrope"/>
              </a:defRPr>
            </a:lvl9pPr>
          </a:lstStyle>
          <a:p>
            <a:endParaRPr/>
          </a:p>
        </p:txBody>
      </p:sp>
      <p:grpSp>
        <p:nvGrpSpPr>
          <p:cNvPr id="33" name="Google Shape;33;p57"/>
          <p:cNvGrpSpPr/>
          <p:nvPr/>
        </p:nvGrpSpPr>
        <p:grpSpPr>
          <a:xfrm>
            <a:off x="-682408" y="-165173"/>
            <a:ext cx="10322082" cy="6655518"/>
            <a:chOff x="-682408" y="-165173"/>
            <a:chExt cx="10322082" cy="6655518"/>
          </a:xfrm>
        </p:grpSpPr>
        <p:grpSp>
          <p:nvGrpSpPr>
            <p:cNvPr id="34" name="Google Shape;34;p57"/>
            <p:cNvGrpSpPr/>
            <p:nvPr/>
          </p:nvGrpSpPr>
          <p:grpSpPr>
            <a:xfrm>
              <a:off x="-533533" y="-165173"/>
              <a:ext cx="10173207" cy="6521543"/>
              <a:chOff x="-533533" y="-165173"/>
              <a:chExt cx="10173207" cy="6521543"/>
            </a:xfrm>
          </p:grpSpPr>
          <p:sp>
            <p:nvSpPr>
              <p:cNvPr id="35" name="Google Shape;35;p57"/>
              <p:cNvSpPr/>
              <p:nvPr/>
            </p:nvSpPr>
            <p:spPr>
              <a:xfrm>
                <a:off x="-186139" y="-165173"/>
                <a:ext cx="906137" cy="2058489"/>
              </a:xfrm>
              <a:custGeom>
                <a:avLst/>
                <a:gdLst/>
                <a:ahLst/>
                <a:cxnLst/>
                <a:rect l="l" t="t" r="r" b="b"/>
                <a:pathLst>
                  <a:path w="6492" h="14748" extrusionOk="0">
                    <a:moveTo>
                      <a:pt x="6491" y="1"/>
                    </a:moveTo>
                    <a:cubicBezTo>
                      <a:pt x="6257" y="93"/>
                      <a:pt x="5989" y="244"/>
                      <a:pt x="5757" y="464"/>
                    </a:cubicBezTo>
                    <a:cubicBezTo>
                      <a:pt x="5140" y="1023"/>
                      <a:pt x="4861" y="1871"/>
                      <a:pt x="4919" y="2988"/>
                    </a:cubicBezTo>
                    <a:cubicBezTo>
                      <a:pt x="4956" y="3616"/>
                      <a:pt x="5151" y="4302"/>
                      <a:pt x="5374" y="5025"/>
                    </a:cubicBezTo>
                    <a:cubicBezTo>
                      <a:pt x="5723" y="6198"/>
                      <a:pt x="6072" y="7409"/>
                      <a:pt x="5757" y="8490"/>
                    </a:cubicBezTo>
                    <a:cubicBezTo>
                      <a:pt x="5327" y="9955"/>
                      <a:pt x="3931" y="10700"/>
                      <a:pt x="2918" y="11248"/>
                    </a:cubicBezTo>
                    <a:cubicBezTo>
                      <a:pt x="2617" y="11409"/>
                      <a:pt x="2326" y="11560"/>
                      <a:pt x="2117" y="11711"/>
                    </a:cubicBezTo>
                    <a:cubicBezTo>
                      <a:pt x="640" y="12713"/>
                      <a:pt x="163" y="13830"/>
                      <a:pt x="23" y="14586"/>
                    </a:cubicBezTo>
                    <a:cubicBezTo>
                      <a:pt x="12" y="14642"/>
                      <a:pt x="12" y="14701"/>
                      <a:pt x="1" y="14748"/>
                    </a:cubicBezTo>
                    <a:lnTo>
                      <a:pt x="46" y="14748"/>
                    </a:lnTo>
                    <a:cubicBezTo>
                      <a:pt x="57" y="14701"/>
                      <a:pt x="71" y="14642"/>
                      <a:pt x="71" y="14586"/>
                    </a:cubicBezTo>
                    <a:cubicBezTo>
                      <a:pt x="210" y="13841"/>
                      <a:pt x="674" y="12747"/>
                      <a:pt x="2139" y="11747"/>
                    </a:cubicBezTo>
                    <a:cubicBezTo>
                      <a:pt x="2360" y="11608"/>
                      <a:pt x="2639" y="11457"/>
                      <a:pt x="2943" y="11292"/>
                    </a:cubicBezTo>
                    <a:cubicBezTo>
                      <a:pt x="3965" y="10734"/>
                      <a:pt x="5374" y="9980"/>
                      <a:pt x="5804" y="8501"/>
                    </a:cubicBezTo>
                    <a:cubicBezTo>
                      <a:pt x="6128" y="7409"/>
                      <a:pt x="5768" y="6187"/>
                      <a:pt x="5419" y="5011"/>
                    </a:cubicBezTo>
                    <a:cubicBezTo>
                      <a:pt x="5199" y="4291"/>
                      <a:pt x="5000" y="3605"/>
                      <a:pt x="4967" y="2988"/>
                    </a:cubicBezTo>
                    <a:cubicBezTo>
                      <a:pt x="4861" y="1092"/>
                      <a:pt x="5768" y="350"/>
                      <a:pt x="6491" y="46"/>
                    </a:cubicBezTo>
                    <a:lnTo>
                      <a:pt x="64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57"/>
              <p:cNvSpPr/>
              <p:nvPr/>
            </p:nvSpPr>
            <p:spPr>
              <a:xfrm rot="-1010754" flipH="1">
                <a:off x="-178890" y="3603756"/>
                <a:ext cx="1234024" cy="2630240"/>
              </a:xfrm>
              <a:custGeom>
                <a:avLst/>
                <a:gdLst/>
                <a:ahLst/>
                <a:cxnLst/>
                <a:rect l="l" t="t" r="r" b="b"/>
                <a:pathLst>
                  <a:path w="8841" h="18844" extrusionOk="0">
                    <a:moveTo>
                      <a:pt x="8793" y="1"/>
                    </a:moveTo>
                    <a:cubicBezTo>
                      <a:pt x="8679" y="512"/>
                      <a:pt x="8481" y="956"/>
                      <a:pt x="8190" y="1374"/>
                    </a:cubicBezTo>
                    <a:cubicBezTo>
                      <a:pt x="7537" y="2293"/>
                      <a:pt x="6398" y="3060"/>
                      <a:pt x="4723" y="3711"/>
                    </a:cubicBezTo>
                    <a:cubicBezTo>
                      <a:pt x="2222" y="4677"/>
                      <a:pt x="921" y="6061"/>
                      <a:pt x="617" y="8037"/>
                    </a:cubicBezTo>
                    <a:cubicBezTo>
                      <a:pt x="455" y="9154"/>
                      <a:pt x="852" y="10561"/>
                      <a:pt x="1234" y="11934"/>
                    </a:cubicBezTo>
                    <a:cubicBezTo>
                      <a:pt x="1561" y="13098"/>
                      <a:pt x="1862" y="14190"/>
                      <a:pt x="1829" y="15052"/>
                    </a:cubicBezTo>
                    <a:cubicBezTo>
                      <a:pt x="1781" y="15971"/>
                      <a:pt x="1550" y="17249"/>
                      <a:pt x="723" y="18181"/>
                    </a:cubicBezTo>
                    <a:cubicBezTo>
                      <a:pt x="478" y="18461"/>
                      <a:pt x="224" y="18656"/>
                      <a:pt x="0" y="18796"/>
                    </a:cubicBezTo>
                    <a:lnTo>
                      <a:pt x="0" y="18843"/>
                    </a:lnTo>
                    <a:cubicBezTo>
                      <a:pt x="235" y="18703"/>
                      <a:pt x="503" y="18505"/>
                      <a:pt x="757" y="18215"/>
                    </a:cubicBezTo>
                    <a:cubicBezTo>
                      <a:pt x="1594" y="17274"/>
                      <a:pt x="1829" y="15971"/>
                      <a:pt x="1873" y="15063"/>
                    </a:cubicBezTo>
                    <a:cubicBezTo>
                      <a:pt x="1910" y="14190"/>
                      <a:pt x="1605" y="13087"/>
                      <a:pt x="1270" y="11923"/>
                    </a:cubicBezTo>
                    <a:cubicBezTo>
                      <a:pt x="885" y="10561"/>
                      <a:pt x="489" y="9154"/>
                      <a:pt x="665" y="8049"/>
                    </a:cubicBezTo>
                    <a:cubicBezTo>
                      <a:pt x="966" y="6083"/>
                      <a:pt x="2259" y="4713"/>
                      <a:pt x="4735" y="3758"/>
                    </a:cubicBezTo>
                    <a:cubicBezTo>
                      <a:pt x="7537" y="2675"/>
                      <a:pt x="8528" y="1363"/>
                      <a:pt x="884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 name="Google Shape;37;p57"/>
              <p:cNvGrpSpPr/>
              <p:nvPr/>
            </p:nvGrpSpPr>
            <p:grpSpPr>
              <a:xfrm rot="5608104">
                <a:off x="7011463" y="2189593"/>
                <a:ext cx="4173395" cy="832070"/>
                <a:chOff x="2998175" y="3304059"/>
                <a:chExt cx="4173262" cy="832043"/>
              </a:xfrm>
            </p:grpSpPr>
            <p:sp>
              <p:nvSpPr>
                <p:cNvPr id="38" name="Google Shape;38;p57"/>
                <p:cNvSpPr/>
                <p:nvPr/>
              </p:nvSpPr>
              <p:spPr>
                <a:xfrm>
                  <a:off x="2998175" y="3464342"/>
                  <a:ext cx="4173262" cy="671760"/>
                </a:xfrm>
                <a:custGeom>
                  <a:avLst/>
                  <a:gdLst/>
                  <a:ahLst/>
                  <a:cxnLst/>
                  <a:rect l="l" t="t" r="r" b="b"/>
                  <a:pathLst>
                    <a:path w="28484" h="4585" extrusionOk="0">
                      <a:moveTo>
                        <a:pt x="28484" y="1"/>
                      </a:moveTo>
                      <a:cubicBezTo>
                        <a:pt x="24877" y="2223"/>
                        <a:pt x="20378" y="3733"/>
                        <a:pt x="15654" y="4291"/>
                      </a:cubicBezTo>
                      <a:cubicBezTo>
                        <a:pt x="14363" y="4442"/>
                        <a:pt x="13087" y="4516"/>
                        <a:pt x="11842" y="4516"/>
                      </a:cubicBezTo>
                      <a:cubicBezTo>
                        <a:pt x="7215" y="4516"/>
                        <a:pt x="3016" y="3496"/>
                        <a:pt x="0" y="1617"/>
                      </a:cubicBezTo>
                      <a:lnTo>
                        <a:pt x="0" y="1698"/>
                      </a:lnTo>
                      <a:cubicBezTo>
                        <a:pt x="1697" y="2756"/>
                        <a:pt x="3802" y="3549"/>
                        <a:pt x="6152" y="4037"/>
                      </a:cubicBezTo>
                      <a:cubicBezTo>
                        <a:pt x="7919" y="4397"/>
                        <a:pt x="9840" y="4584"/>
                        <a:pt x="11816" y="4584"/>
                      </a:cubicBezTo>
                      <a:cubicBezTo>
                        <a:pt x="13072" y="4584"/>
                        <a:pt x="14365" y="4515"/>
                        <a:pt x="15654" y="4361"/>
                      </a:cubicBezTo>
                      <a:cubicBezTo>
                        <a:pt x="20378" y="3803"/>
                        <a:pt x="24877" y="2304"/>
                        <a:pt x="28484" y="82"/>
                      </a:cubicBezTo>
                      <a:lnTo>
                        <a:pt x="284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57"/>
                <p:cNvSpPr/>
                <p:nvPr/>
              </p:nvSpPr>
              <p:spPr>
                <a:xfrm>
                  <a:off x="2998175" y="3304059"/>
                  <a:ext cx="4173262" cy="550594"/>
                </a:xfrm>
                <a:custGeom>
                  <a:avLst/>
                  <a:gdLst/>
                  <a:ahLst/>
                  <a:cxnLst/>
                  <a:rect l="l" t="t" r="r" b="b"/>
                  <a:pathLst>
                    <a:path w="28484" h="3758" extrusionOk="0">
                      <a:moveTo>
                        <a:pt x="0" y="1"/>
                      </a:moveTo>
                      <a:lnTo>
                        <a:pt x="0" y="82"/>
                      </a:lnTo>
                      <a:cubicBezTo>
                        <a:pt x="1697" y="1246"/>
                        <a:pt x="3802" y="2164"/>
                        <a:pt x="6152" y="2792"/>
                      </a:cubicBezTo>
                      <a:cubicBezTo>
                        <a:pt x="8514" y="3431"/>
                        <a:pt x="11130" y="3758"/>
                        <a:pt x="13807" y="3758"/>
                      </a:cubicBezTo>
                      <a:cubicBezTo>
                        <a:pt x="14421" y="3758"/>
                        <a:pt x="15038" y="3735"/>
                        <a:pt x="15654" y="3699"/>
                      </a:cubicBezTo>
                      <a:cubicBezTo>
                        <a:pt x="20378" y="3445"/>
                        <a:pt x="24877" y="2211"/>
                        <a:pt x="28484" y="210"/>
                      </a:cubicBezTo>
                      <a:lnTo>
                        <a:pt x="28484" y="129"/>
                      </a:lnTo>
                      <a:cubicBezTo>
                        <a:pt x="24877" y="2130"/>
                        <a:pt x="20378" y="3375"/>
                        <a:pt x="15654" y="3629"/>
                      </a:cubicBezTo>
                      <a:cubicBezTo>
                        <a:pt x="15036" y="3664"/>
                        <a:pt x="14422" y="3681"/>
                        <a:pt x="13813" y="3681"/>
                      </a:cubicBezTo>
                      <a:cubicBezTo>
                        <a:pt x="8417" y="3681"/>
                        <a:pt x="3439" y="2353"/>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0" name="Google Shape;40;p57"/>
            <p:cNvSpPr/>
            <p:nvPr/>
          </p:nvSpPr>
          <p:spPr>
            <a:xfrm>
              <a:off x="-364789" y="-165173"/>
              <a:ext cx="906137" cy="2058489"/>
            </a:xfrm>
            <a:custGeom>
              <a:avLst/>
              <a:gdLst/>
              <a:ahLst/>
              <a:cxnLst/>
              <a:rect l="l" t="t" r="r" b="b"/>
              <a:pathLst>
                <a:path w="6492" h="14748" extrusionOk="0">
                  <a:moveTo>
                    <a:pt x="6491" y="1"/>
                  </a:moveTo>
                  <a:cubicBezTo>
                    <a:pt x="6257" y="93"/>
                    <a:pt x="5989" y="244"/>
                    <a:pt x="5757" y="464"/>
                  </a:cubicBezTo>
                  <a:cubicBezTo>
                    <a:pt x="5140" y="1023"/>
                    <a:pt x="4861" y="1871"/>
                    <a:pt x="4919" y="2988"/>
                  </a:cubicBezTo>
                  <a:cubicBezTo>
                    <a:pt x="4956" y="3616"/>
                    <a:pt x="5151" y="4302"/>
                    <a:pt x="5374" y="5025"/>
                  </a:cubicBezTo>
                  <a:cubicBezTo>
                    <a:pt x="5723" y="6198"/>
                    <a:pt x="6072" y="7409"/>
                    <a:pt x="5757" y="8490"/>
                  </a:cubicBezTo>
                  <a:cubicBezTo>
                    <a:pt x="5327" y="9955"/>
                    <a:pt x="3931" y="10700"/>
                    <a:pt x="2918" y="11248"/>
                  </a:cubicBezTo>
                  <a:cubicBezTo>
                    <a:pt x="2617" y="11409"/>
                    <a:pt x="2326" y="11560"/>
                    <a:pt x="2117" y="11711"/>
                  </a:cubicBezTo>
                  <a:cubicBezTo>
                    <a:pt x="640" y="12713"/>
                    <a:pt x="163" y="13830"/>
                    <a:pt x="23" y="14586"/>
                  </a:cubicBezTo>
                  <a:cubicBezTo>
                    <a:pt x="12" y="14642"/>
                    <a:pt x="12" y="14701"/>
                    <a:pt x="1" y="14748"/>
                  </a:cubicBezTo>
                  <a:lnTo>
                    <a:pt x="46" y="14748"/>
                  </a:lnTo>
                  <a:cubicBezTo>
                    <a:pt x="57" y="14701"/>
                    <a:pt x="71" y="14642"/>
                    <a:pt x="71" y="14586"/>
                  </a:cubicBezTo>
                  <a:cubicBezTo>
                    <a:pt x="210" y="13841"/>
                    <a:pt x="674" y="12747"/>
                    <a:pt x="2139" y="11747"/>
                  </a:cubicBezTo>
                  <a:cubicBezTo>
                    <a:pt x="2360" y="11608"/>
                    <a:pt x="2639" y="11457"/>
                    <a:pt x="2943" y="11292"/>
                  </a:cubicBezTo>
                  <a:cubicBezTo>
                    <a:pt x="3965" y="10734"/>
                    <a:pt x="5374" y="9980"/>
                    <a:pt x="5804" y="8501"/>
                  </a:cubicBezTo>
                  <a:cubicBezTo>
                    <a:pt x="6128" y="7409"/>
                    <a:pt x="5768" y="6187"/>
                    <a:pt x="5419" y="5011"/>
                  </a:cubicBezTo>
                  <a:cubicBezTo>
                    <a:pt x="5199" y="4291"/>
                    <a:pt x="5000" y="3605"/>
                    <a:pt x="4967" y="2988"/>
                  </a:cubicBezTo>
                  <a:cubicBezTo>
                    <a:pt x="4861" y="1092"/>
                    <a:pt x="5768" y="350"/>
                    <a:pt x="6491" y="46"/>
                  </a:cubicBezTo>
                  <a:lnTo>
                    <a:pt x="64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57"/>
            <p:cNvSpPr/>
            <p:nvPr/>
          </p:nvSpPr>
          <p:spPr>
            <a:xfrm rot="-1010754" flipH="1">
              <a:off x="-327765" y="3737731"/>
              <a:ext cx="1234024" cy="2630240"/>
            </a:xfrm>
            <a:custGeom>
              <a:avLst/>
              <a:gdLst/>
              <a:ahLst/>
              <a:cxnLst/>
              <a:rect l="l" t="t" r="r" b="b"/>
              <a:pathLst>
                <a:path w="8841" h="18844" extrusionOk="0">
                  <a:moveTo>
                    <a:pt x="8793" y="1"/>
                  </a:moveTo>
                  <a:cubicBezTo>
                    <a:pt x="8679" y="512"/>
                    <a:pt x="8481" y="956"/>
                    <a:pt x="8190" y="1374"/>
                  </a:cubicBezTo>
                  <a:cubicBezTo>
                    <a:pt x="7537" y="2293"/>
                    <a:pt x="6398" y="3060"/>
                    <a:pt x="4723" y="3711"/>
                  </a:cubicBezTo>
                  <a:cubicBezTo>
                    <a:pt x="2222" y="4677"/>
                    <a:pt x="921" y="6061"/>
                    <a:pt x="617" y="8037"/>
                  </a:cubicBezTo>
                  <a:cubicBezTo>
                    <a:pt x="455" y="9154"/>
                    <a:pt x="852" y="10561"/>
                    <a:pt x="1234" y="11934"/>
                  </a:cubicBezTo>
                  <a:cubicBezTo>
                    <a:pt x="1561" y="13098"/>
                    <a:pt x="1862" y="14190"/>
                    <a:pt x="1829" y="15052"/>
                  </a:cubicBezTo>
                  <a:cubicBezTo>
                    <a:pt x="1781" y="15971"/>
                    <a:pt x="1550" y="17249"/>
                    <a:pt x="723" y="18181"/>
                  </a:cubicBezTo>
                  <a:cubicBezTo>
                    <a:pt x="478" y="18461"/>
                    <a:pt x="224" y="18656"/>
                    <a:pt x="0" y="18796"/>
                  </a:cubicBezTo>
                  <a:lnTo>
                    <a:pt x="0" y="18843"/>
                  </a:lnTo>
                  <a:cubicBezTo>
                    <a:pt x="235" y="18703"/>
                    <a:pt x="503" y="18505"/>
                    <a:pt x="757" y="18215"/>
                  </a:cubicBezTo>
                  <a:cubicBezTo>
                    <a:pt x="1594" y="17274"/>
                    <a:pt x="1829" y="15971"/>
                    <a:pt x="1873" y="15063"/>
                  </a:cubicBezTo>
                  <a:cubicBezTo>
                    <a:pt x="1910" y="14190"/>
                    <a:pt x="1605" y="13087"/>
                    <a:pt x="1270" y="11923"/>
                  </a:cubicBezTo>
                  <a:cubicBezTo>
                    <a:pt x="885" y="10561"/>
                    <a:pt x="489" y="9154"/>
                    <a:pt x="665" y="8049"/>
                  </a:cubicBezTo>
                  <a:cubicBezTo>
                    <a:pt x="966" y="6083"/>
                    <a:pt x="2259" y="4713"/>
                    <a:pt x="4735" y="3758"/>
                  </a:cubicBezTo>
                  <a:cubicBezTo>
                    <a:pt x="7537" y="2675"/>
                    <a:pt x="8528" y="1363"/>
                    <a:pt x="884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4"/>
        <p:cNvGrpSpPr/>
        <p:nvPr/>
      </p:nvGrpSpPr>
      <p:grpSpPr>
        <a:xfrm>
          <a:off x="0" y="0"/>
          <a:ext cx="0" cy="0"/>
          <a:chOff x="0" y="0"/>
          <a:chExt cx="0" cy="0"/>
        </a:xfrm>
      </p:grpSpPr>
      <p:sp>
        <p:nvSpPr>
          <p:cNvPr id="295" name="Google Shape;295;p75"/>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296" name="Google Shape;296;p75"/>
          <p:cNvGrpSpPr/>
          <p:nvPr/>
        </p:nvGrpSpPr>
        <p:grpSpPr>
          <a:xfrm>
            <a:off x="-712175" y="-1017972"/>
            <a:ext cx="11141520" cy="6321438"/>
            <a:chOff x="-712175" y="-1017972"/>
            <a:chExt cx="11141520" cy="6321438"/>
          </a:xfrm>
        </p:grpSpPr>
        <p:grpSp>
          <p:nvGrpSpPr>
            <p:cNvPr id="297" name="Google Shape;297;p75"/>
            <p:cNvGrpSpPr/>
            <p:nvPr/>
          </p:nvGrpSpPr>
          <p:grpSpPr>
            <a:xfrm rot="5400000">
              <a:off x="-533328" y="4086377"/>
              <a:ext cx="1678436" cy="755742"/>
              <a:chOff x="7208547" y="3309152"/>
              <a:chExt cx="1678436" cy="755742"/>
            </a:xfrm>
          </p:grpSpPr>
          <p:sp>
            <p:nvSpPr>
              <p:cNvPr id="298" name="Google Shape;298;p75"/>
              <p:cNvSpPr/>
              <p:nvPr/>
            </p:nvSpPr>
            <p:spPr>
              <a:xfrm>
                <a:off x="7475340" y="3470509"/>
                <a:ext cx="1411643" cy="594385"/>
              </a:xfrm>
              <a:custGeom>
                <a:avLst/>
                <a:gdLst/>
                <a:ahLst/>
                <a:cxnLst/>
                <a:rect l="l" t="t" r="r" b="b"/>
                <a:pathLst>
                  <a:path w="15879" h="6686" extrusionOk="0">
                    <a:moveTo>
                      <a:pt x="15878" y="0"/>
                    </a:moveTo>
                    <a:cubicBezTo>
                      <a:pt x="15306" y="709"/>
                      <a:pt x="14505" y="1290"/>
                      <a:pt x="13436" y="1778"/>
                    </a:cubicBezTo>
                    <a:cubicBezTo>
                      <a:pt x="11886" y="2476"/>
                      <a:pt x="9969" y="2873"/>
                      <a:pt x="8096" y="3255"/>
                    </a:cubicBezTo>
                    <a:cubicBezTo>
                      <a:pt x="4966" y="3908"/>
                      <a:pt x="1745" y="4570"/>
                      <a:pt x="1" y="6686"/>
                    </a:cubicBezTo>
                    <a:lnTo>
                      <a:pt x="118" y="6686"/>
                    </a:lnTo>
                    <a:cubicBezTo>
                      <a:pt x="735" y="5965"/>
                      <a:pt x="1547" y="5374"/>
                      <a:pt x="2594" y="4896"/>
                    </a:cubicBezTo>
                    <a:cubicBezTo>
                      <a:pt x="4210" y="4151"/>
                      <a:pt x="6200" y="3732"/>
                      <a:pt x="8118" y="3336"/>
                    </a:cubicBezTo>
                    <a:cubicBezTo>
                      <a:pt x="9991" y="2954"/>
                      <a:pt x="11923" y="2557"/>
                      <a:pt x="13480" y="1859"/>
                    </a:cubicBezTo>
                    <a:cubicBezTo>
                      <a:pt x="14505" y="1396"/>
                      <a:pt x="15295" y="812"/>
                      <a:pt x="15878" y="115"/>
                    </a:cubicBezTo>
                    <a:lnTo>
                      <a:pt x="158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75"/>
              <p:cNvSpPr/>
              <p:nvPr/>
            </p:nvSpPr>
            <p:spPr>
              <a:xfrm>
                <a:off x="7208547" y="3309152"/>
                <a:ext cx="1678432" cy="755739"/>
              </a:xfrm>
              <a:custGeom>
                <a:avLst/>
                <a:gdLst/>
                <a:ahLst/>
                <a:cxnLst/>
                <a:rect l="l" t="t" r="r" b="b"/>
                <a:pathLst>
                  <a:path w="18880" h="8501" extrusionOk="0">
                    <a:moveTo>
                      <a:pt x="18879" y="1"/>
                    </a:moveTo>
                    <a:cubicBezTo>
                      <a:pt x="18226" y="1011"/>
                      <a:pt x="17179" y="1790"/>
                      <a:pt x="15714" y="2348"/>
                    </a:cubicBezTo>
                    <a:cubicBezTo>
                      <a:pt x="14016" y="3002"/>
                      <a:pt x="11901" y="3314"/>
                      <a:pt x="9852" y="3604"/>
                    </a:cubicBezTo>
                    <a:cubicBezTo>
                      <a:pt x="7644" y="3931"/>
                      <a:pt x="5363" y="4269"/>
                      <a:pt x="3537" y="5036"/>
                    </a:cubicBezTo>
                    <a:cubicBezTo>
                      <a:pt x="1712" y="5804"/>
                      <a:pt x="548" y="6943"/>
                      <a:pt x="1" y="8501"/>
                    </a:cubicBezTo>
                    <a:lnTo>
                      <a:pt x="107" y="8501"/>
                    </a:lnTo>
                    <a:cubicBezTo>
                      <a:pt x="651" y="6979"/>
                      <a:pt x="1793" y="5874"/>
                      <a:pt x="3582" y="5117"/>
                    </a:cubicBezTo>
                    <a:cubicBezTo>
                      <a:pt x="5385" y="4350"/>
                      <a:pt x="7666" y="4023"/>
                      <a:pt x="9877" y="3699"/>
                    </a:cubicBezTo>
                    <a:cubicBezTo>
                      <a:pt x="11923" y="3395"/>
                      <a:pt x="14039" y="3094"/>
                      <a:pt x="15750" y="2443"/>
                    </a:cubicBezTo>
                    <a:cubicBezTo>
                      <a:pt x="17179" y="1896"/>
                      <a:pt x="18215" y="1140"/>
                      <a:pt x="18879" y="163"/>
                    </a:cubicBezTo>
                    <a:lnTo>
                      <a:pt x="188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0" name="Google Shape;300;p75"/>
            <p:cNvGrpSpPr/>
            <p:nvPr/>
          </p:nvGrpSpPr>
          <p:grpSpPr>
            <a:xfrm rot="-589725" flipH="1">
              <a:off x="-597426" y="-120905"/>
              <a:ext cx="1552483" cy="1477909"/>
              <a:chOff x="8003963" y="-311329"/>
              <a:chExt cx="1552518" cy="1477942"/>
            </a:xfrm>
          </p:grpSpPr>
          <p:sp>
            <p:nvSpPr>
              <p:cNvPr id="301" name="Google Shape;301;p75"/>
              <p:cNvSpPr/>
              <p:nvPr/>
            </p:nvSpPr>
            <p:spPr>
              <a:xfrm rot="-4942883">
                <a:off x="8095115" y="-97069"/>
                <a:ext cx="1141965" cy="1183315"/>
              </a:xfrm>
              <a:custGeom>
                <a:avLst/>
                <a:gdLst/>
                <a:ahLst/>
                <a:cxnLst/>
                <a:rect l="l" t="t" r="r" b="b"/>
                <a:pathLst>
                  <a:path w="9936" h="10296" extrusionOk="0">
                    <a:moveTo>
                      <a:pt x="9712" y="1"/>
                    </a:moveTo>
                    <a:cubicBezTo>
                      <a:pt x="8595" y="419"/>
                      <a:pt x="7677" y="1014"/>
                      <a:pt x="6934" y="1793"/>
                    </a:cubicBezTo>
                    <a:cubicBezTo>
                      <a:pt x="6013" y="2759"/>
                      <a:pt x="5433" y="3931"/>
                      <a:pt x="4886" y="5073"/>
                    </a:cubicBezTo>
                    <a:cubicBezTo>
                      <a:pt x="4283" y="6293"/>
                      <a:pt x="3666" y="7560"/>
                      <a:pt x="2608" y="8584"/>
                    </a:cubicBezTo>
                    <a:cubicBezTo>
                      <a:pt x="1896" y="9271"/>
                      <a:pt x="1036" y="9807"/>
                      <a:pt x="1" y="10201"/>
                    </a:cubicBezTo>
                    <a:lnTo>
                      <a:pt x="1" y="10295"/>
                    </a:lnTo>
                    <a:cubicBezTo>
                      <a:pt x="2979" y="9165"/>
                      <a:pt x="3990" y="7108"/>
                      <a:pt x="4967" y="5095"/>
                    </a:cubicBezTo>
                    <a:cubicBezTo>
                      <a:pt x="5525" y="3967"/>
                      <a:pt x="6097" y="2803"/>
                      <a:pt x="7015" y="1837"/>
                    </a:cubicBezTo>
                    <a:cubicBezTo>
                      <a:pt x="7783" y="1025"/>
                      <a:pt x="8749" y="419"/>
                      <a:pt x="99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75"/>
              <p:cNvSpPr/>
              <p:nvPr/>
            </p:nvSpPr>
            <p:spPr>
              <a:xfrm rot="-4942883">
                <a:off x="8127753" y="-268257"/>
                <a:ext cx="1304939" cy="1391797"/>
              </a:xfrm>
              <a:custGeom>
                <a:avLst/>
                <a:gdLst/>
                <a:ahLst/>
                <a:cxnLst/>
                <a:rect l="l" t="t" r="r" b="b"/>
                <a:pathLst>
                  <a:path w="11354" h="12110" extrusionOk="0">
                    <a:moveTo>
                      <a:pt x="11038" y="1"/>
                    </a:moveTo>
                    <a:cubicBezTo>
                      <a:pt x="9539" y="408"/>
                      <a:pt x="8422" y="1117"/>
                      <a:pt x="7644" y="2164"/>
                    </a:cubicBezTo>
                    <a:cubicBezTo>
                      <a:pt x="6840" y="3233"/>
                      <a:pt x="6457" y="4573"/>
                      <a:pt x="6083" y="5863"/>
                    </a:cubicBezTo>
                    <a:cubicBezTo>
                      <a:pt x="5690" y="7247"/>
                      <a:pt x="5282" y="8676"/>
                      <a:pt x="4352" y="9818"/>
                    </a:cubicBezTo>
                    <a:cubicBezTo>
                      <a:pt x="3398" y="10968"/>
                      <a:pt x="1966" y="11702"/>
                      <a:pt x="1" y="12026"/>
                    </a:cubicBezTo>
                    <a:lnTo>
                      <a:pt x="1" y="12110"/>
                    </a:lnTo>
                    <a:cubicBezTo>
                      <a:pt x="4618" y="11342"/>
                      <a:pt x="5410" y="8562"/>
                      <a:pt x="6178" y="5874"/>
                    </a:cubicBezTo>
                    <a:cubicBezTo>
                      <a:pt x="6549" y="4595"/>
                      <a:pt x="6921" y="3269"/>
                      <a:pt x="7724" y="2200"/>
                    </a:cubicBezTo>
                    <a:cubicBezTo>
                      <a:pt x="8540" y="1106"/>
                      <a:pt x="9726" y="386"/>
                      <a:pt x="113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3" name="Google Shape;303;p75"/>
            <p:cNvGrpSpPr/>
            <p:nvPr/>
          </p:nvGrpSpPr>
          <p:grpSpPr>
            <a:xfrm rot="3262824">
              <a:off x="6654190" y="435123"/>
              <a:ext cx="4173254" cy="1164405"/>
              <a:chOff x="2998175" y="1115277"/>
              <a:chExt cx="4173262" cy="1164407"/>
            </a:xfrm>
          </p:grpSpPr>
          <p:sp>
            <p:nvSpPr>
              <p:cNvPr id="304" name="Google Shape;304;p75"/>
              <p:cNvSpPr/>
              <p:nvPr/>
            </p:nvSpPr>
            <p:spPr>
              <a:xfrm>
                <a:off x="2998175" y="1115277"/>
                <a:ext cx="4173262" cy="1065146"/>
              </a:xfrm>
              <a:custGeom>
                <a:avLst/>
                <a:gdLst/>
                <a:ahLst/>
                <a:cxnLst/>
                <a:rect l="l" t="t" r="r" b="b"/>
                <a:pathLst>
                  <a:path w="28484" h="7270" extrusionOk="0">
                    <a:moveTo>
                      <a:pt x="21424" y="1"/>
                    </a:moveTo>
                    <a:cubicBezTo>
                      <a:pt x="19423" y="1"/>
                      <a:pt x="17329" y="199"/>
                      <a:pt x="15188" y="595"/>
                    </a:cubicBezTo>
                    <a:cubicBezTo>
                      <a:pt x="11445" y="1293"/>
                      <a:pt x="7721" y="2594"/>
                      <a:pt x="4419" y="4364"/>
                    </a:cubicBezTo>
                    <a:cubicBezTo>
                      <a:pt x="2836" y="5212"/>
                      <a:pt x="1348" y="6153"/>
                      <a:pt x="0" y="7189"/>
                    </a:cubicBezTo>
                    <a:lnTo>
                      <a:pt x="0" y="7270"/>
                    </a:lnTo>
                    <a:cubicBezTo>
                      <a:pt x="1360" y="6234"/>
                      <a:pt x="2861" y="5282"/>
                      <a:pt x="4441" y="4434"/>
                    </a:cubicBezTo>
                    <a:cubicBezTo>
                      <a:pt x="7746" y="2664"/>
                      <a:pt x="11467" y="1363"/>
                      <a:pt x="15202" y="665"/>
                    </a:cubicBezTo>
                    <a:cubicBezTo>
                      <a:pt x="17340" y="269"/>
                      <a:pt x="19434" y="71"/>
                      <a:pt x="21424" y="71"/>
                    </a:cubicBezTo>
                    <a:cubicBezTo>
                      <a:pt x="23959" y="71"/>
                      <a:pt x="26354" y="386"/>
                      <a:pt x="28484" y="1014"/>
                    </a:cubicBezTo>
                    <a:lnTo>
                      <a:pt x="28484" y="944"/>
                    </a:lnTo>
                    <a:cubicBezTo>
                      <a:pt x="26343" y="316"/>
                      <a:pt x="23959" y="1"/>
                      <a:pt x="214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75"/>
              <p:cNvSpPr/>
              <p:nvPr/>
            </p:nvSpPr>
            <p:spPr>
              <a:xfrm>
                <a:off x="2998188" y="1484591"/>
                <a:ext cx="3854882" cy="795093"/>
              </a:xfrm>
              <a:custGeom>
                <a:avLst/>
                <a:gdLst/>
                <a:ahLst/>
                <a:cxnLst/>
                <a:rect l="l" t="t" r="r" b="b"/>
                <a:pathLst>
                  <a:path w="28484" h="5875" extrusionOk="0">
                    <a:moveTo>
                      <a:pt x="18527" y="1"/>
                    </a:moveTo>
                    <a:cubicBezTo>
                      <a:pt x="18317" y="1"/>
                      <a:pt x="18097" y="1"/>
                      <a:pt x="17876" y="12"/>
                    </a:cubicBezTo>
                    <a:cubicBezTo>
                      <a:pt x="14329" y="82"/>
                      <a:pt x="10700" y="746"/>
                      <a:pt x="7361" y="1944"/>
                    </a:cubicBezTo>
                    <a:cubicBezTo>
                      <a:pt x="4639" y="2921"/>
                      <a:pt x="2127" y="4236"/>
                      <a:pt x="0" y="5793"/>
                    </a:cubicBezTo>
                    <a:lnTo>
                      <a:pt x="0" y="5874"/>
                    </a:lnTo>
                    <a:cubicBezTo>
                      <a:pt x="2127" y="4317"/>
                      <a:pt x="4651" y="2991"/>
                      <a:pt x="7386" y="2014"/>
                    </a:cubicBezTo>
                    <a:cubicBezTo>
                      <a:pt x="10711" y="816"/>
                      <a:pt x="14340" y="152"/>
                      <a:pt x="17876" y="82"/>
                    </a:cubicBezTo>
                    <a:cubicBezTo>
                      <a:pt x="18097" y="71"/>
                      <a:pt x="18317" y="71"/>
                      <a:pt x="18527" y="71"/>
                    </a:cubicBezTo>
                    <a:cubicBezTo>
                      <a:pt x="22214" y="71"/>
                      <a:pt x="25623" y="710"/>
                      <a:pt x="28484" y="1919"/>
                    </a:cubicBezTo>
                    <a:lnTo>
                      <a:pt x="28484" y="1849"/>
                    </a:lnTo>
                    <a:cubicBezTo>
                      <a:pt x="25623" y="640"/>
                      <a:pt x="22214" y="1"/>
                      <a:pt x="1852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3">
  <p:cSld name="CUSTOM_5_2_1">
    <p:spTree>
      <p:nvGrpSpPr>
        <p:cNvPr id="1" name="Shape 306"/>
        <p:cNvGrpSpPr/>
        <p:nvPr/>
      </p:nvGrpSpPr>
      <p:grpSpPr>
        <a:xfrm>
          <a:off x="0" y="0"/>
          <a:ext cx="0" cy="0"/>
          <a:chOff x="0" y="0"/>
          <a:chExt cx="0" cy="0"/>
        </a:xfrm>
      </p:grpSpPr>
      <p:sp>
        <p:nvSpPr>
          <p:cNvPr id="307" name="Google Shape;307;p76"/>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308" name="Google Shape;308;p76"/>
          <p:cNvGrpSpPr/>
          <p:nvPr/>
        </p:nvGrpSpPr>
        <p:grpSpPr>
          <a:xfrm>
            <a:off x="-992349" y="-108960"/>
            <a:ext cx="11686905" cy="7158645"/>
            <a:chOff x="-992349" y="-108960"/>
            <a:chExt cx="11686905" cy="7158645"/>
          </a:xfrm>
        </p:grpSpPr>
        <p:grpSp>
          <p:nvGrpSpPr>
            <p:cNvPr id="309" name="Google Shape;309;p76"/>
            <p:cNvGrpSpPr/>
            <p:nvPr/>
          </p:nvGrpSpPr>
          <p:grpSpPr>
            <a:xfrm>
              <a:off x="-992349" y="-108960"/>
              <a:ext cx="10191151" cy="6266558"/>
              <a:chOff x="-992349" y="-108960"/>
              <a:chExt cx="10191151" cy="6266558"/>
            </a:xfrm>
          </p:grpSpPr>
          <p:grpSp>
            <p:nvGrpSpPr>
              <p:cNvPr id="310" name="Google Shape;310;p76"/>
              <p:cNvGrpSpPr/>
              <p:nvPr/>
            </p:nvGrpSpPr>
            <p:grpSpPr>
              <a:xfrm rot="10800000" flipH="1">
                <a:off x="7208175" y="-108960"/>
                <a:ext cx="1990627" cy="856680"/>
                <a:chOff x="7253500" y="1457965"/>
                <a:chExt cx="1990627" cy="856680"/>
              </a:xfrm>
            </p:grpSpPr>
            <p:sp>
              <p:nvSpPr>
                <p:cNvPr id="311" name="Google Shape;311;p76"/>
                <p:cNvSpPr/>
                <p:nvPr/>
              </p:nvSpPr>
              <p:spPr>
                <a:xfrm>
                  <a:off x="7253500" y="1457965"/>
                  <a:ext cx="1990627" cy="856680"/>
                </a:xfrm>
                <a:custGeom>
                  <a:avLst/>
                  <a:gdLst/>
                  <a:ahLst/>
                  <a:cxnLst/>
                  <a:rect l="l" t="t" r="r" b="b"/>
                  <a:pathLst>
                    <a:path w="22005" h="9470" extrusionOk="0">
                      <a:moveTo>
                        <a:pt x="22005" y="1"/>
                      </a:moveTo>
                      <a:cubicBezTo>
                        <a:pt x="19353" y="6817"/>
                        <a:pt x="1873" y="1768"/>
                        <a:pt x="0" y="9469"/>
                      </a:cubicBezTo>
                      <a:lnTo>
                        <a:pt x="22005" y="9469"/>
                      </a:lnTo>
                      <a:lnTo>
                        <a:pt x="22005"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76"/>
                <p:cNvSpPr/>
                <p:nvPr/>
              </p:nvSpPr>
              <p:spPr>
                <a:xfrm>
                  <a:off x="7722542" y="1583254"/>
                  <a:ext cx="1521579" cy="731389"/>
                </a:xfrm>
                <a:custGeom>
                  <a:avLst/>
                  <a:gdLst/>
                  <a:ahLst/>
                  <a:cxnLst/>
                  <a:rect l="l" t="t" r="r" b="b"/>
                  <a:pathLst>
                    <a:path w="16820" h="8085" extrusionOk="0">
                      <a:moveTo>
                        <a:pt x="16819" y="0"/>
                      </a:moveTo>
                      <a:cubicBezTo>
                        <a:pt x="14796" y="5256"/>
                        <a:pt x="1433" y="2152"/>
                        <a:pt x="1" y="8084"/>
                      </a:cubicBezTo>
                      <a:lnTo>
                        <a:pt x="16819" y="8084"/>
                      </a:lnTo>
                      <a:lnTo>
                        <a:pt x="16819"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76"/>
                <p:cNvSpPr/>
                <p:nvPr/>
              </p:nvSpPr>
              <p:spPr>
                <a:xfrm>
                  <a:off x="8592779" y="1709448"/>
                  <a:ext cx="651330" cy="602933"/>
                </a:xfrm>
                <a:custGeom>
                  <a:avLst/>
                  <a:gdLst/>
                  <a:ahLst/>
                  <a:cxnLst/>
                  <a:rect l="l" t="t" r="r" b="b"/>
                  <a:pathLst>
                    <a:path w="7200" h="6665" extrusionOk="0">
                      <a:moveTo>
                        <a:pt x="7200" y="1"/>
                      </a:moveTo>
                      <a:cubicBezTo>
                        <a:pt x="6329" y="4339"/>
                        <a:pt x="607" y="1779"/>
                        <a:pt x="1" y="6664"/>
                      </a:cubicBezTo>
                      <a:lnTo>
                        <a:pt x="7200" y="6664"/>
                      </a:lnTo>
                      <a:lnTo>
                        <a:pt x="7200"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4" name="Google Shape;314;p76"/>
              <p:cNvGrpSpPr/>
              <p:nvPr/>
            </p:nvGrpSpPr>
            <p:grpSpPr>
              <a:xfrm rot="9599633" flipH="1">
                <a:off x="-636653" y="3426833"/>
                <a:ext cx="2087399" cy="2447541"/>
                <a:chOff x="-542105" y="-497398"/>
                <a:chExt cx="2087524" cy="2447687"/>
              </a:xfrm>
            </p:grpSpPr>
            <p:sp>
              <p:nvSpPr>
                <p:cNvPr id="315" name="Google Shape;315;p76"/>
                <p:cNvSpPr/>
                <p:nvPr/>
              </p:nvSpPr>
              <p:spPr>
                <a:xfrm>
                  <a:off x="-501412" y="-497398"/>
                  <a:ext cx="2046831" cy="2447687"/>
                </a:xfrm>
                <a:custGeom>
                  <a:avLst/>
                  <a:gdLst/>
                  <a:ahLst/>
                  <a:cxnLst/>
                  <a:rect l="l" t="t" r="r" b="b"/>
                  <a:pathLst>
                    <a:path w="20925" h="25023" extrusionOk="0">
                      <a:moveTo>
                        <a:pt x="12199" y="1"/>
                      </a:moveTo>
                      <a:cubicBezTo>
                        <a:pt x="9777" y="1"/>
                        <a:pt x="7436" y="478"/>
                        <a:pt x="6340" y="1417"/>
                      </a:cubicBezTo>
                      <a:cubicBezTo>
                        <a:pt x="2083" y="5057"/>
                        <a:pt x="0" y="23491"/>
                        <a:pt x="5433" y="24839"/>
                      </a:cubicBezTo>
                      <a:cubicBezTo>
                        <a:pt x="5932" y="24964"/>
                        <a:pt x="6413" y="25022"/>
                        <a:pt x="6872" y="25022"/>
                      </a:cubicBezTo>
                      <a:cubicBezTo>
                        <a:pt x="9959" y="25022"/>
                        <a:pt x="12048" y="22406"/>
                        <a:pt x="12121" y="20024"/>
                      </a:cubicBezTo>
                      <a:cubicBezTo>
                        <a:pt x="12202" y="17049"/>
                        <a:pt x="10725" y="15642"/>
                        <a:pt x="10968" y="13838"/>
                      </a:cubicBezTo>
                      <a:cubicBezTo>
                        <a:pt x="11269" y="11558"/>
                        <a:pt x="12073" y="10394"/>
                        <a:pt x="14005" y="9732"/>
                      </a:cubicBezTo>
                      <a:cubicBezTo>
                        <a:pt x="20018" y="7661"/>
                        <a:pt x="20925" y="4976"/>
                        <a:pt x="19459" y="2394"/>
                      </a:cubicBezTo>
                      <a:cubicBezTo>
                        <a:pt x="18544" y="786"/>
                        <a:pt x="15305" y="1"/>
                        <a:pt x="12199"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76"/>
                <p:cNvSpPr/>
                <p:nvPr/>
              </p:nvSpPr>
              <p:spPr>
                <a:xfrm>
                  <a:off x="-542105" y="-369599"/>
                  <a:ext cx="1725735" cy="2130907"/>
                </a:xfrm>
                <a:custGeom>
                  <a:avLst/>
                  <a:gdLst/>
                  <a:ahLst/>
                  <a:cxnLst/>
                  <a:rect l="l" t="t" r="r" b="b"/>
                  <a:pathLst>
                    <a:path w="15295" h="18886" extrusionOk="0">
                      <a:moveTo>
                        <a:pt x="9072" y="1"/>
                      </a:moveTo>
                      <a:cubicBezTo>
                        <a:pt x="7189" y="1"/>
                        <a:pt x="5370" y="375"/>
                        <a:pt x="4573" y="1140"/>
                      </a:cubicBezTo>
                      <a:cubicBezTo>
                        <a:pt x="1268" y="4339"/>
                        <a:pt x="1" y="16795"/>
                        <a:pt x="4269" y="18492"/>
                      </a:cubicBezTo>
                      <a:cubicBezTo>
                        <a:pt x="4929" y="18755"/>
                        <a:pt x="5578" y="18886"/>
                        <a:pt x="6172" y="18886"/>
                      </a:cubicBezTo>
                      <a:cubicBezTo>
                        <a:pt x="7712" y="18886"/>
                        <a:pt x="8883" y="18005"/>
                        <a:pt x="8933" y="16259"/>
                      </a:cubicBezTo>
                      <a:cubicBezTo>
                        <a:pt x="8992" y="14724"/>
                        <a:pt x="7702" y="12968"/>
                        <a:pt x="7898" y="10874"/>
                      </a:cubicBezTo>
                      <a:cubicBezTo>
                        <a:pt x="8096" y="8781"/>
                        <a:pt x="8526" y="7605"/>
                        <a:pt x="10318" y="6712"/>
                      </a:cubicBezTo>
                      <a:cubicBezTo>
                        <a:pt x="14413" y="4663"/>
                        <a:pt x="15295" y="2639"/>
                        <a:pt x="14446" y="1559"/>
                      </a:cubicBezTo>
                      <a:cubicBezTo>
                        <a:pt x="13638" y="530"/>
                        <a:pt x="11310" y="1"/>
                        <a:pt x="9072"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76"/>
                <p:cNvSpPr/>
                <p:nvPr/>
              </p:nvSpPr>
              <p:spPr>
                <a:xfrm>
                  <a:off x="-538598" y="-219799"/>
                  <a:ext cx="1392419" cy="1529435"/>
                </a:xfrm>
                <a:custGeom>
                  <a:avLst/>
                  <a:gdLst/>
                  <a:ahLst/>
                  <a:cxnLst/>
                  <a:rect l="l" t="t" r="r" b="b"/>
                  <a:pathLst>
                    <a:path w="15295" h="18886" extrusionOk="0">
                      <a:moveTo>
                        <a:pt x="9072" y="1"/>
                      </a:moveTo>
                      <a:cubicBezTo>
                        <a:pt x="7189" y="1"/>
                        <a:pt x="5370" y="375"/>
                        <a:pt x="4573" y="1140"/>
                      </a:cubicBezTo>
                      <a:cubicBezTo>
                        <a:pt x="1268" y="4339"/>
                        <a:pt x="1" y="16795"/>
                        <a:pt x="4269" y="18492"/>
                      </a:cubicBezTo>
                      <a:cubicBezTo>
                        <a:pt x="4929" y="18755"/>
                        <a:pt x="5578" y="18886"/>
                        <a:pt x="6172" y="18886"/>
                      </a:cubicBezTo>
                      <a:cubicBezTo>
                        <a:pt x="7712" y="18886"/>
                        <a:pt x="8883" y="18005"/>
                        <a:pt x="8933" y="16259"/>
                      </a:cubicBezTo>
                      <a:cubicBezTo>
                        <a:pt x="8992" y="14724"/>
                        <a:pt x="7702" y="12968"/>
                        <a:pt x="7898" y="10874"/>
                      </a:cubicBezTo>
                      <a:cubicBezTo>
                        <a:pt x="8096" y="8781"/>
                        <a:pt x="8526" y="7605"/>
                        <a:pt x="10318" y="6712"/>
                      </a:cubicBezTo>
                      <a:cubicBezTo>
                        <a:pt x="14413" y="4663"/>
                        <a:pt x="15295" y="2639"/>
                        <a:pt x="14446" y="1559"/>
                      </a:cubicBezTo>
                      <a:cubicBezTo>
                        <a:pt x="13638" y="530"/>
                        <a:pt x="11310" y="1"/>
                        <a:pt x="9072"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18" name="Google Shape;318;p76"/>
            <p:cNvGrpSpPr/>
            <p:nvPr/>
          </p:nvGrpSpPr>
          <p:grpSpPr>
            <a:xfrm rot="3873130" flipH="1">
              <a:off x="7499333" y="3876769"/>
              <a:ext cx="2772335" cy="2687632"/>
              <a:chOff x="353557" y="1672895"/>
              <a:chExt cx="2772264" cy="2687564"/>
            </a:xfrm>
          </p:grpSpPr>
          <p:sp>
            <p:nvSpPr>
              <p:cNvPr id="319" name="Google Shape;319;p76"/>
              <p:cNvSpPr/>
              <p:nvPr/>
            </p:nvSpPr>
            <p:spPr>
              <a:xfrm>
                <a:off x="1365311" y="1830577"/>
                <a:ext cx="906137" cy="2058489"/>
              </a:xfrm>
              <a:custGeom>
                <a:avLst/>
                <a:gdLst/>
                <a:ahLst/>
                <a:cxnLst/>
                <a:rect l="l" t="t" r="r" b="b"/>
                <a:pathLst>
                  <a:path w="6492" h="14748" extrusionOk="0">
                    <a:moveTo>
                      <a:pt x="6491" y="1"/>
                    </a:moveTo>
                    <a:cubicBezTo>
                      <a:pt x="6257" y="93"/>
                      <a:pt x="5989" y="244"/>
                      <a:pt x="5757" y="464"/>
                    </a:cubicBezTo>
                    <a:cubicBezTo>
                      <a:pt x="5140" y="1023"/>
                      <a:pt x="4861" y="1871"/>
                      <a:pt x="4919" y="2988"/>
                    </a:cubicBezTo>
                    <a:cubicBezTo>
                      <a:pt x="4956" y="3616"/>
                      <a:pt x="5151" y="4302"/>
                      <a:pt x="5374" y="5025"/>
                    </a:cubicBezTo>
                    <a:cubicBezTo>
                      <a:pt x="5723" y="6198"/>
                      <a:pt x="6072" y="7409"/>
                      <a:pt x="5757" y="8490"/>
                    </a:cubicBezTo>
                    <a:cubicBezTo>
                      <a:pt x="5327" y="9955"/>
                      <a:pt x="3931" y="10700"/>
                      <a:pt x="2918" y="11248"/>
                    </a:cubicBezTo>
                    <a:cubicBezTo>
                      <a:pt x="2617" y="11409"/>
                      <a:pt x="2326" y="11560"/>
                      <a:pt x="2117" y="11711"/>
                    </a:cubicBezTo>
                    <a:cubicBezTo>
                      <a:pt x="640" y="12713"/>
                      <a:pt x="163" y="13830"/>
                      <a:pt x="23" y="14586"/>
                    </a:cubicBezTo>
                    <a:cubicBezTo>
                      <a:pt x="12" y="14642"/>
                      <a:pt x="12" y="14701"/>
                      <a:pt x="1" y="14748"/>
                    </a:cubicBezTo>
                    <a:lnTo>
                      <a:pt x="46" y="14748"/>
                    </a:lnTo>
                    <a:cubicBezTo>
                      <a:pt x="57" y="14701"/>
                      <a:pt x="71" y="14642"/>
                      <a:pt x="71" y="14586"/>
                    </a:cubicBezTo>
                    <a:cubicBezTo>
                      <a:pt x="210" y="13841"/>
                      <a:pt x="674" y="12747"/>
                      <a:pt x="2139" y="11747"/>
                    </a:cubicBezTo>
                    <a:cubicBezTo>
                      <a:pt x="2360" y="11608"/>
                      <a:pt x="2639" y="11457"/>
                      <a:pt x="2943" y="11292"/>
                    </a:cubicBezTo>
                    <a:cubicBezTo>
                      <a:pt x="3965" y="10734"/>
                      <a:pt x="5374" y="9980"/>
                      <a:pt x="5804" y="8501"/>
                    </a:cubicBezTo>
                    <a:cubicBezTo>
                      <a:pt x="6128" y="7409"/>
                      <a:pt x="5768" y="6187"/>
                      <a:pt x="5419" y="5011"/>
                    </a:cubicBezTo>
                    <a:cubicBezTo>
                      <a:pt x="5199" y="4291"/>
                      <a:pt x="5000" y="3605"/>
                      <a:pt x="4967" y="2988"/>
                    </a:cubicBezTo>
                    <a:cubicBezTo>
                      <a:pt x="4861" y="1092"/>
                      <a:pt x="5768" y="350"/>
                      <a:pt x="6491" y="46"/>
                    </a:cubicBezTo>
                    <a:lnTo>
                      <a:pt x="64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76"/>
              <p:cNvSpPr/>
              <p:nvPr/>
            </p:nvSpPr>
            <p:spPr>
              <a:xfrm rot="2847512" flipH="1">
                <a:off x="1122681" y="1701566"/>
                <a:ext cx="1234016" cy="2630222"/>
              </a:xfrm>
              <a:custGeom>
                <a:avLst/>
                <a:gdLst/>
                <a:ahLst/>
                <a:cxnLst/>
                <a:rect l="l" t="t" r="r" b="b"/>
                <a:pathLst>
                  <a:path w="8841" h="18844" extrusionOk="0">
                    <a:moveTo>
                      <a:pt x="8793" y="1"/>
                    </a:moveTo>
                    <a:cubicBezTo>
                      <a:pt x="8679" y="512"/>
                      <a:pt x="8481" y="956"/>
                      <a:pt x="8190" y="1374"/>
                    </a:cubicBezTo>
                    <a:cubicBezTo>
                      <a:pt x="7537" y="2293"/>
                      <a:pt x="6398" y="3060"/>
                      <a:pt x="4723" y="3711"/>
                    </a:cubicBezTo>
                    <a:cubicBezTo>
                      <a:pt x="2222" y="4677"/>
                      <a:pt x="921" y="6061"/>
                      <a:pt x="617" y="8037"/>
                    </a:cubicBezTo>
                    <a:cubicBezTo>
                      <a:pt x="455" y="9154"/>
                      <a:pt x="852" y="10561"/>
                      <a:pt x="1234" y="11934"/>
                    </a:cubicBezTo>
                    <a:cubicBezTo>
                      <a:pt x="1561" y="13098"/>
                      <a:pt x="1862" y="14190"/>
                      <a:pt x="1829" y="15052"/>
                    </a:cubicBezTo>
                    <a:cubicBezTo>
                      <a:pt x="1781" y="15971"/>
                      <a:pt x="1550" y="17249"/>
                      <a:pt x="723" y="18181"/>
                    </a:cubicBezTo>
                    <a:cubicBezTo>
                      <a:pt x="478" y="18461"/>
                      <a:pt x="224" y="18656"/>
                      <a:pt x="0" y="18796"/>
                    </a:cubicBezTo>
                    <a:lnTo>
                      <a:pt x="0" y="18843"/>
                    </a:lnTo>
                    <a:cubicBezTo>
                      <a:pt x="235" y="18703"/>
                      <a:pt x="503" y="18505"/>
                      <a:pt x="757" y="18215"/>
                    </a:cubicBezTo>
                    <a:cubicBezTo>
                      <a:pt x="1594" y="17274"/>
                      <a:pt x="1829" y="15971"/>
                      <a:pt x="1873" y="15063"/>
                    </a:cubicBezTo>
                    <a:cubicBezTo>
                      <a:pt x="1910" y="14190"/>
                      <a:pt x="1605" y="13087"/>
                      <a:pt x="1270" y="11923"/>
                    </a:cubicBezTo>
                    <a:cubicBezTo>
                      <a:pt x="885" y="10561"/>
                      <a:pt x="489" y="9154"/>
                      <a:pt x="665" y="8049"/>
                    </a:cubicBezTo>
                    <a:cubicBezTo>
                      <a:pt x="966" y="6083"/>
                      <a:pt x="2259" y="4713"/>
                      <a:pt x="4735" y="3758"/>
                    </a:cubicBezTo>
                    <a:cubicBezTo>
                      <a:pt x="7537" y="2675"/>
                      <a:pt x="8528" y="1363"/>
                      <a:pt x="884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321"/>
        <p:cNvGrpSpPr/>
        <p:nvPr/>
      </p:nvGrpSpPr>
      <p:grpSpPr>
        <a:xfrm>
          <a:off x="0" y="0"/>
          <a:ext cx="0" cy="0"/>
          <a:chOff x="0" y="0"/>
          <a:chExt cx="0" cy="0"/>
        </a:xfrm>
      </p:grpSpPr>
      <p:sp>
        <p:nvSpPr>
          <p:cNvPr id="322" name="Google Shape;322;p77"/>
          <p:cNvSpPr txBox="1">
            <a:spLocks noGrp="1"/>
          </p:cNvSpPr>
          <p:nvPr>
            <p:ph type="title"/>
          </p:nvPr>
        </p:nvSpPr>
        <p:spPr>
          <a:xfrm>
            <a:off x="807125" y="1944425"/>
            <a:ext cx="3543900" cy="570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23" name="Google Shape;323;p77"/>
          <p:cNvSpPr txBox="1">
            <a:spLocks noGrp="1"/>
          </p:cNvSpPr>
          <p:nvPr>
            <p:ph type="subTitle" idx="1"/>
          </p:nvPr>
        </p:nvSpPr>
        <p:spPr>
          <a:xfrm>
            <a:off x="807125" y="2490237"/>
            <a:ext cx="3543900" cy="760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grpSp>
        <p:nvGrpSpPr>
          <p:cNvPr id="324" name="Google Shape;324;p77"/>
          <p:cNvGrpSpPr/>
          <p:nvPr/>
        </p:nvGrpSpPr>
        <p:grpSpPr>
          <a:xfrm flipH="1">
            <a:off x="-433226" y="-242862"/>
            <a:ext cx="9871269" cy="6053612"/>
            <a:chOff x="-231549" y="-242862"/>
            <a:chExt cx="9871269" cy="6053612"/>
          </a:xfrm>
        </p:grpSpPr>
        <p:sp>
          <p:nvSpPr>
            <p:cNvPr id="325" name="Google Shape;325;p77"/>
            <p:cNvSpPr/>
            <p:nvPr/>
          </p:nvSpPr>
          <p:spPr>
            <a:xfrm rot="7640524">
              <a:off x="8712564" y="-309040"/>
              <a:ext cx="344656" cy="1270982"/>
            </a:xfrm>
            <a:custGeom>
              <a:avLst/>
              <a:gdLst/>
              <a:ahLst/>
              <a:cxnLst/>
              <a:rect l="l" t="t" r="r" b="b"/>
              <a:pathLst>
                <a:path w="6492" h="14748" extrusionOk="0">
                  <a:moveTo>
                    <a:pt x="6491" y="1"/>
                  </a:moveTo>
                  <a:cubicBezTo>
                    <a:pt x="6257" y="93"/>
                    <a:pt x="5989" y="244"/>
                    <a:pt x="5757" y="464"/>
                  </a:cubicBezTo>
                  <a:cubicBezTo>
                    <a:pt x="5140" y="1023"/>
                    <a:pt x="4861" y="1871"/>
                    <a:pt x="4919" y="2988"/>
                  </a:cubicBezTo>
                  <a:cubicBezTo>
                    <a:pt x="4956" y="3616"/>
                    <a:pt x="5151" y="4302"/>
                    <a:pt x="5374" y="5025"/>
                  </a:cubicBezTo>
                  <a:cubicBezTo>
                    <a:pt x="5723" y="6198"/>
                    <a:pt x="6072" y="7409"/>
                    <a:pt x="5757" y="8490"/>
                  </a:cubicBezTo>
                  <a:cubicBezTo>
                    <a:pt x="5327" y="9955"/>
                    <a:pt x="3931" y="10700"/>
                    <a:pt x="2918" y="11248"/>
                  </a:cubicBezTo>
                  <a:cubicBezTo>
                    <a:pt x="2617" y="11409"/>
                    <a:pt x="2326" y="11560"/>
                    <a:pt x="2117" y="11711"/>
                  </a:cubicBezTo>
                  <a:cubicBezTo>
                    <a:pt x="640" y="12713"/>
                    <a:pt x="163" y="13830"/>
                    <a:pt x="23" y="14586"/>
                  </a:cubicBezTo>
                  <a:cubicBezTo>
                    <a:pt x="12" y="14642"/>
                    <a:pt x="12" y="14701"/>
                    <a:pt x="1" y="14748"/>
                  </a:cubicBezTo>
                  <a:lnTo>
                    <a:pt x="46" y="14748"/>
                  </a:lnTo>
                  <a:cubicBezTo>
                    <a:pt x="57" y="14701"/>
                    <a:pt x="71" y="14642"/>
                    <a:pt x="71" y="14586"/>
                  </a:cubicBezTo>
                  <a:cubicBezTo>
                    <a:pt x="210" y="13841"/>
                    <a:pt x="674" y="12747"/>
                    <a:pt x="2139" y="11747"/>
                  </a:cubicBezTo>
                  <a:cubicBezTo>
                    <a:pt x="2360" y="11608"/>
                    <a:pt x="2639" y="11457"/>
                    <a:pt x="2943" y="11292"/>
                  </a:cubicBezTo>
                  <a:cubicBezTo>
                    <a:pt x="3965" y="10734"/>
                    <a:pt x="5374" y="9980"/>
                    <a:pt x="5804" y="8501"/>
                  </a:cubicBezTo>
                  <a:cubicBezTo>
                    <a:pt x="6128" y="7409"/>
                    <a:pt x="5768" y="6187"/>
                    <a:pt x="5419" y="5011"/>
                  </a:cubicBezTo>
                  <a:cubicBezTo>
                    <a:pt x="5199" y="4291"/>
                    <a:pt x="5000" y="3605"/>
                    <a:pt x="4967" y="2988"/>
                  </a:cubicBezTo>
                  <a:cubicBezTo>
                    <a:pt x="4861" y="1092"/>
                    <a:pt x="5768" y="350"/>
                    <a:pt x="6491" y="46"/>
                  </a:cubicBezTo>
                  <a:lnTo>
                    <a:pt x="6491"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6" name="Google Shape;326;p77"/>
            <p:cNvGrpSpPr/>
            <p:nvPr/>
          </p:nvGrpSpPr>
          <p:grpSpPr>
            <a:xfrm rot="-9691077" flipH="1">
              <a:off x="7893021" y="4124882"/>
              <a:ext cx="1552481" cy="1477907"/>
              <a:chOff x="8051668" y="-263989"/>
              <a:chExt cx="1552518" cy="1477942"/>
            </a:xfrm>
          </p:grpSpPr>
          <p:sp>
            <p:nvSpPr>
              <p:cNvPr id="327" name="Google Shape;327;p77"/>
              <p:cNvSpPr/>
              <p:nvPr/>
            </p:nvSpPr>
            <p:spPr>
              <a:xfrm rot="-4942883">
                <a:off x="8142820" y="-49729"/>
                <a:ext cx="1141965" cy="1183315"/>
              </a:xfrm>
              <a:custGeom>
                <a:avLst/>
                <a:gdLst/>
                <a:ahLst/>
                <a:cxnLst/>
                <a:rect l="l" t="t" r="r" b="b"/>
                <a:pathLst>
                  <a:path w="9936" h="10296" extrusionOk="0">
                    <a:moveTo>
                      <a:pt x="9712" y="1"/>
                    </a:moveTo>
                    <a:cubicBezTo>
                      <a:pt x="8595" y="419"/>
                      <a:pt x="7677" y="1014"/>
                      <a:pt x="6934" y="1793"/>
                    </a:cubicBezTo>
                    <a:cubicBezTo>
                      <a:pt x="6013" y="2759"/>
                      <a:pt x="5433" y="3931"/>
                      <a:pt x="4886" y="5073"/>
                    </a:cubicBezTo>
                    <a:cubicBezTo>
                      <a:pt x="4283" y="6293"/>
                      <a:pt x="3666" y="7560"/>
                      <a:pt x="2608" y="8584"/>
                    </a:cubicBezTo>
                    <a:cubicBezTo>
                      <a:pt x="1896" y="9271"/>
                      <a:pt x="1036" y="9807"/>
                      <a:pt x="1" y="10201"/>
                    </a:cubicBezTo>
                    <a:lnTo>
                      <a:pt x="1" y="10295"/>
                    </a:lnTo>
                    <a:cubicBezTo>
                      <a:pt x="2979" y="9165"/>
                      <a:pt x="3990" y="7108"/>
                      <a:pt x="4967" y="5095"/>
                    </a:cubicBezTo>
                    <a:cubicBezTo>
                      <a:pt x="5525" y="3967"/>
                      <a:pt x="6097" y="2803"/>
                      <a:pt x="7015" y="1837"/>
                    </a:cubicBezTo>
                    <a:cubicBezTo>
                      <a:pt x="7783" y="1025"/>
                      <a:pt x="8749" y="419"/>
                      <a:pt x="99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77"/>
              <p:cNvSpPr/>
              <p:nvPr/>
            </p:nvSpPr>
            <p:spPr>
              <a:xfrm rot="-4942883">
                <a:off x="8175458" y="-220917"/>
                <a:ext cx="1304939" cy="1391797"/>
              </a:xfrm>
              <a:custGeom>
                <a:avLst/>
                <a:gdLst/>
                <a:ahLst/>
                <a:cxnLst/>
                <a:rect l="l" t="t" r="r" b="b"/>
                <a:pathLst>
                  <a:path w="11354" h="12110" extrusionOk="0">
                    <a:moveTo>
                      <a:pt x="11038" y="1"/>
                    </a:moveTo>
                    <a:cubicBezTo>
                      <a:pt x="9539" y="408"/>
                      <a:pt x="8422" y="1117"/>
                      <a:pt x="7644" y="2164"/>
                    </a:cubicBezTo>
                    <a:cubicBezTo>
                      <a:pt x="6840" y="3233"/>
                      <a:pt x="6457" y="4573"/>
                      <a:pt x="6083" y="5863"/>
                    </a:cubicBezTo>
                    <a:cubicBezTo>
                      <a:pt x="5690" y="7247"/>
                      <a:pt x="5282" y="8676"/>
                      <a:pt x="4352" y="9818"/>
                    </a:cubicBezTo>
                    <a:cubicBezTo>
                      <a:pt x="3398" y="10968"/>
                      <a:pt x="1966" y="11702"/>
                      <a:pt x="1" y="12026"/>
                    </a:cubicBezTo>
                    <a:lnTo>
                      <a:pt x="1" y="12110"/>
                    </a:lnTo>
                    <a:cubicBezTo>
                      <a:pt x="4618" y="11342"/>
                      <a:pt x="5410" y="8562"/>
                      <a:pt x="6178" y="5874"/>
                    </a:cubicBezTo>
                    <a:cubicBezTo>
                      <a:pt x="6549" y="4595"/>
                      <a:pt x="6921" y="3269"/>
                      <a:pt x="7724" y="2200"/>
                    </a:cubicBezTo>
                    <a:cubicBezTo>
                      <a:pt x="8540" y="1106"/>
                      <a:pt x="9726" y="386"/>
                      <a:pt x="113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9" name="Google Shape;329;p77"/>
            <p:cNvGrpSpPr/>
            <p:nvPr/>
          </p:nvGrpSpPr>
          <p:grpSpPr>
            <a:xfrm flipH="1">
              <a:off x="-231549" y="268350"/>
              <a:ext cx="759987" cy="3922750"/>
              <a:chOff x="8477425" y="-300750"/>
              <a:chExt cx="759987" cy="3922750"/>
            </a:xfrm>
          </p:grpSpPr>
          <p:sp>
            <p:nvSpPr>
              <p:cNvPr id="330" name="Google Shape;330;p77"/>
              <p:cNvSpPr/>
              <p:nvPr/>
            </p:nvSpPr>
            <p:spPr>
              <a:xfrm>
                <a:off x="8607479" y="-300750"/>
                <a:ext cx="629933" cy="3922750"/>
              </a:xfrm>
              <a:custGeom>
                <a:avLst/>
                <a:gdLst/>
                <a:ahLst/>
                <a:cxnLst/>
                <a:rect l="l" t="t" r="r" b="b"/>
                <a:pathLst>
                  <a:path w="36058" h="156910" extrusionOk="0">
                    <a:moveTo>
                      <a:pt x="33081" y="0"/>
                    </a:moveTo>
                    <a:cubicBezTo>
                      <a:pt x="27573" y="14441"/>
                      <a:pt x="-465" y="60491"/>
                      <a:pt x="31" y="86643"/>
                    </a:cubicBezTo>
                    <a:cubicBezTo>
                      <a:pt x="527" y="112795"/>
                      <a:pt x="30054" y="145199"/>
                      <a:pt x="36058" y="156910"/>
                    </a:cubicBezTo>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77"/>
              <p:cNvSpPr/>
              <p:nvPr/>
            </p:nvSpPr>
            <p:spPr>
              <a:xfrm>
                <a:off x="8477425" y="-300750"/>
                <a:ext cx="629933" cy="3922750"/>
              </a:xfrm>
              <a:custGeom>
                <a:avLst/>
                <a:gdLst/>
                <a:ahLst/>
                <a:cxnLst/>
                <a:rect l="l" t="t" r="r" b="b"/>
                <a:pathLst>
                  <a:path w="36058" h="156910" extrusionOk="0">
                    <a:moveTo>
                      <a:pt x="33081" y="0"/>
                    </a:moveTo>
                    <a:cubicBezTo>
                      <a:pt x="27573" y="14441"/>
                      <a:pt x="-465" y="60491"/>
                      <a:pt x="31" y="86643"/>
                    </a:cubicBezTo>
                    <a:cubicBezTo>
                      <a:pt x="527" y="112795"/>
                      <a:pt x="30054" y="145199"/>
                      <a:pt x="36058" y="156910"/>
                    </a:cubicBezTo>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2" name="Google Shape;332;p77"/>
            <p:cNvSpPr/>
            <p:nvPr/>
          </p:nvSpPr>
          <p:spPr>
            <a:xfrm rot="7640524">
              <a:off x="8786380" y="-355876"/>
              <a:ext cx="344656" cy="1270982"/>
            </a:xfrm>
            <a:custGeom>
              <a:avLst/>
              <a:gdLst/>
              <a:ahLst/>
              <a:cxnLst/>
              <a:rect l="l" t="t" r="r" b="b"/>
              <a:pathLst>
                <a:path w="6492" h="14748" extrusionOk="0">
                  <a:moveTo>
                    <a:pt x="6491" y="1"/>
                  </a:moveTo>
                  <a:cubicBezTo>
                    <a:pt x="6257" y="93"/>
                    <a:pt x="5989" y="244"/>
                    <a:pt x="5757" y="464"/>
                  </a:cubicBezTo>
                  <a:cubicBezTo>
                    <a:pt x="5140" y="1023"/>
                    <a:pt x="4861" y="1871"/>
                    <a:pt x="4919" y="2988"/>
                  </a:cubicBezTo>
                  <a:cubicBezTo>
                    <a:pt x="4956" y="3616"/>
                    <a:pt x="5151" y="4302"/>
                    <a:pt x="5374" y="5025"/>
                  </a:cubicBezTo>
                  <a:cubicBezTo>
                    <a:pt x="5723" y="6198"/>
                    <a:pt x="6072" y="7409"/>
                    <a:pt x="5757" y="8490"/>
                  </a:cubicBezTo>
                  <a:cubicBezTo>
                    <a:pt x="5327" y="9955"/>
                    <a:pt x="3931" y="10700"/>
                    <a:pt x="2918" y="11248"/>
                  </a:cubicBezTo>
                  <a:cubicBezTo>
                    <a:pt x="2617" y="11409"/>
                    <a:pt x="2326" y="11560"/>
                    <a:pt x="2117" y="11711"/>
                  </a:cubicBezTo>
                  <a:cubicBezTo>
                    <a:pt x="640" y="12713"/>
                    <a:pt x="163" y="13830"/>
                    <a:pt x="23" y="14586"/>
                  </a:cubicBezTo>
                  <a:cubicBezTo>
                    <a:pt x="12" y="14642"/>
                    <a:pt x="12" y="14701"/>
                    <a:pt x="1" y="14748"/>
                  </a:cubicBezTo>
                  <a:lnTo>
                    <a:pt x="46" y="14748"/>
                  </a:lnTo>
                  <a:cubicBezTo>
                    <a:pt x="57" y="14701"/>
                    <a:pt x="71" y="14642"/>
                    <a:pt x="71" y="14586"/>
                  </a:cubicBezTo>
                  <a:cubicBezTo>
                    <a:pt x="210" y="13841"/>
                    <a:pt x="674" y="12747"/>
                    <a:pt x="2139" y="11747"/>
                  </a:cubicBezTo>
                  <a:cubicBezTo>
                    <a:pt x="2360" y="11608"/>
                    <a:pt x="2639" y="11457"/>
                    <a:pt x="2943" y="11292"/>
                  </a:cubicBezTo>
                  <a:cubicBezTo>
                    <a:pt x="3965" y="10734"/>
                    <a:pt x="5374" y="9980"/>
                    <a:pt x="5804" y="8501"/>
                  </a:cubicBezTo>
                  <a:cubicBezTo>
                    <a:pt x="6128" y="7409"/>
                    <a:pt x="5768" y="6187"/>
                    <a:pt x="5419" y="5011"/>
                  </a:cubicBezTo>
                  <a:cubicBezTo>
                    <a:pt x="5199" y="4291"/>
                    <a:pt x="5000" y="3605"/>
                    <a:pt x="4967" y="2988"/>
                  </a:cubicBezTo>
                  <a:cubicBezTo>
                    <a:pt x="4861" y="1092"/>
                    <a:pt x="5768" y="350"/>
                    <a:pt x="6491" y="46"/>
                  </a:cubicBezTo>
                  <a:lnTo>
                    <a:pt x="6491"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CUSTOM_9_1_1">
    <p:spTree>
      <p:nvGrpSpPr>
        <p:cNvPr id="1" name="Shape 333"/>
        <p:cNvGrpSpPr/>
        <p:nvPr/>
      </p:nvGrpSpPr>
      <p:grpSpPr>
        <a:xfrm>
          <a:off x="0" y="0"/>
          <a:ext cx="0" cy="0"/>
          <a:chOff x="0" y="0"/>
          <a:chExt cx="0" cy="0"/>
        </a:xfrm>
      </p:grpSpPr>
      <p:sp>
        <p:nvSpPr>
          <p:cNvPr id="334" name="Google Shape;334;p78"/>
          <p:cNvSpPr txBox="1">
            <a:spLocks noGrp="1"/>
          </p:cNvSpPr>
          <p:nvPr>
            <p:ph type="title"/>
          </p:nvPr>
        </p:nvSpPr>
        <p:spPr>
          <a:xfrm>
            <a:off x="4652050" y="1748750"/>
            <a:ext cx="3507000" cy="661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r">
              <a:lnSpc>
                <a:spcPct val="100000"/>
              </a:lnSpc>
              <a:spcBef>
                <a:spcPts val="0"/>
              </a:spcBef>
              <a:spcAft>
                <a:spcPts val="0"/>
              </a:spcAft>
              <a:buSzPts val="3000"/>
              <a:buNone/>
              <a:defRPr/>
            </a:lvl2pPr>
            <a:lvl3pPr lvl="2" algn="r">
              <a:lnSpc>
                <a:spcPct val="100000"/>
              </a:lnSpc>
              <a:spcBef>
                <a:spcPts val="0"/>
              </a:spcBef>
              <a:spcAft>
                <a:spcPts val="0"/>
              </a:spcAft>
              <a:buSzPts val="3000"/>
              <a:buNone/>
              <a:defRPr/>
            </a:lvl3pPr>
            <a:lvl4pPr lvl="3" algn="r">
              <a:lnSpc>
                <a:spcPct val="100000"/>
              </a:lnSpc>
              <a:spcBef>
                <a:spcPts val="0"/>
              </a:spcBef>
              <a:spcAft>
                <a:spcPts val="0"/>
              </a:spcAft>
              <a:buSzPts val="3000"/>
              <a:buNone/>
              <a:defRPr/>
            </a:lvl4pPr>
            <a:lvl5pPr lvl="4" algn="r">
              <a:lnSpc>
                <a:spcPct val="100000"/>
              </a:lnSpc>
              <a:spcBef>
                <a:spcPts val="0"/>
              </a:spcBef>
              <a:spcAft>
                <a:spcPts val="0"/>
              </a:spcAft>
              <a:buSzPts val="3000"/>
              <a:buNone/>
              <a:defRPr/>
            </a:lvl5pPr>
            <a:lvl6pPr lvl="5" algn="r">
              <a:lnSpc>
                <a:spcPct val="100000"/>
              </a:lnSpc>
              <a:spcBef>
                <a:spcPts val="0"/>
              </a:spcBef>
              <a:spcAft>
                <a:spcPts val="0"/>
              </a:spcAft>
              <a:buSzPts val="3000"/>
              <a:buNone/>
              <a:defRPr/>
            </a:lvl6pPr>
            <a:lvl7pPr lvl="6" algn="r">
              <a:lnSpc>
                <a:spcPct val="100000"/>
              </a:lnSpc>
              <a:spcBef>
                <a:spcPts val="0"/>
              </a:spcBef>
              <a:spcAft>
                <a:spcPts val="0"/>
              </a:spcAft>
              <a:buSzPts val="3000"/>
              <a:buNone/>
              <a:defRPr/>
            </a:lvl7pPr>
            <a:lvl8pPr lvl="7" algn="r">
              <a:lnSpc>
                <a:spcPct val="100000"/>
              </a:lnSpc>
              <a:spcBef>
                <a:spcPts val="0"/>
              </a:spcBef>
              <a:spcAft>
                <a:spcPts val="0"/>
              </a:spcAft>
              <a:buSzPts val="3000"/>
              <a:buNone/>
              <a:defRPr/>
            </a:lvl8pPr>
            <a:lvl9pPr lvl="8" algn="r">
              <a:lnSpc>
                <a:spcPct val="100000"/>
              </a:lnSpc>
              <a:spcBef>
                <a:spcPts val="0"/>
              </a:spcBef>
              <a:spcAft>
                <a:spcPts val="0"/>
              </a:spcAft>
              <a:buSzPts val="3000"/>
              <a:buNone/>
              <a:defRPr/>
            </a:lvl9pPr>
          </a:lstStyle>
          <a:p>
            <a:endParaRPr/>
          </a:p>
        </p:txBody>
      </p:sp>
      <p:sp>
        <p:nvSpPr>
          <p:cNvPr id="335" name="Google Shape;335;p78"/>
          <p:cNvSpPr txBox="1">
            <a:spLocks noGrp="1"/>
          </p:cNvSpPr>
          <p:nvPr>
            <p:ph type="subTitle" idx="1"/>
          </p:nvPr>
        </p:nvSpPr>
        <p:spPr>
          <a:xfrm>
            <a:off x="4652050" y="2392800"/>
            <a:ext cx="3507000" cy="9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grpSp>
        <p:nvGrpSpPr>
          <p:cNvPr id="336" name="Google Shape;336;p78"/>
          <p:cNvGrpSpPr/>
          <p:nvPr/>
        </p:nvGrpSpPr>
        <p:grpSpPr>
          <a:xfrm>
            <a:off x="-537982" y="-692907"/>
            <a:ext cx="10411368" cy="7086502"/>
            <a:chOff x="-537982" y="-692907"/>
            <a:chExt cx="10411368" cy="7086502"/>
          </a:xfrm>
        </p:grpSpPr>
        <p:grpSp>
          <p:nvGrpSpPr>
            <p:cNvPr id="337" name="Google Shape;337;p78"/>
            <p:cNvGrpSpPr/>
            <p:nvPr/>
          </p:nvGrpSpPr>
          <p:grpSpPr>
            <a:xfrm flipH="1">
              <a:off x="-537982" y="-581257"/>
              <a:ext cx="10344394" cy="6840852"/>
              <a:chOff x="-704720" y="-581257"/>
              <a:chExt cx="10344394" cy="6840852"/>
            </a:xfrm>
          </p:grpSpPr>
          <p:sp>
            <p:nvSpPr>
              <p:cNvPr id="338" name="Google Shape;338;p78"/>
              <p:cNvSpPr/>
              <p:nvPr/>
            </p:nvSpPr>
            <p:spPr>
              <a:xfrm rot="1162703">
                <a:off x="-44699" y="-489235"/>
                <a:ext cx="906136" cy="2058487"/>
              </a:xfrm>
              <a:custGeom>
                <a:avLst/>
                <a:gdLst/>
                <a:ahLst/>
                <a:cxnLst/>
                <a:rect l="l" t="t" r="r" b="b"/>
                <a:pathLst>
                  <a:path w="6492" h="14748" extrusionOk="0">
                    <a:moveTo>
                      <a:pt x="6491" y="1"/>
                    </a:moveTo>
                    <a:cubicBezTo>
                      <a:pt x="6257" y="93"/>
                      <a:pt x="5989" y="244"/>
                      <a:pt x="5757" y="464"/>
                    </a:cubicBezTo>
                    <a:cubicBezTo>
                      <a:pt x="5140" y="1023"/>
                      <a:pt x="4861" y="1871"/>
                      <a:pt x="4919" y="2988"/>
                    </a:cubicBezTo>
                    <a:cubicBezTo>
                      <a:pt x="4956" y="3616"/>
                      <a:pt x="5151" y="4302"/>
                      <a:pt x="5374" y="5025"/>
                    </a:cubicBezTo>
                    <a:cubicBezTo>
                      <a:pt x="5723" y="6198"/>
                      <a:pt x="6072" y="7409"/>
                      <a:pt x="5757" y="8490"/>
                    </a:cubicBezTo>
                    <a:cubicBezTo>
                      <a:pt x="5327" y="9955"/>
                      <a:pt x="3931" y="10700"/>
                      <a:pt x="2918" y="11248"/>
                    </a:cubicBezTo>
                    <a:cubicBezTo>
                      <a:pt x="2617" y="11409"/>
                      <a:pt x="2326" y="11560"/>
                      <a:pt x="2117" y="11711"/>
                    </a:cubicBezTo>
                    <a:cubicBezTo>
                      <a:pt x="640" y="12713"/>
                      <a:pt x="163" y="13830"/>
                      <a:pt x="23" y="14586"/>
                    </a:cubicBezTo>
                    <a:cubicBezTo>
                      <a:pt x="12" y="14642"/>
                      <a:pt x="12" y="14701"/>
                      <a:pt x="1" y="14748"/>
                    </a:cubicBezTo>
                    <a:lnTo>
                      <a:pt x="46" y="14748"/>
                    </a:lnTo>
                    <a:cubicBezTo>
                      <a:pt x="57" y="14701"/>
                      <a:pt x="71" y="14642"/>
                      <a:pt x="71" y="14586"/>
                    </a:cubicBezTo>
                    <a:cubicBezTo>
                      <a:pt x="210" y="13841"/>
                      <a:pt x="674" y="12747"/>
                      <a:pt x="2139" y="11747"/>
                    </a:cubicBezTo>
                    <a:cubicBezTo>
                      <a:pt x="2360" y="11608"/>
                      <a:pt x="2639" y="11457"/>
                      <a:pt x="2943" y="11292"/>
                    </a:cubicBezTo>
                    <a:cubicBezTo>
                      <a:pt x="3965" y="10734"/>
                      <a:pt x="5374" y="9980"/>
                      <a:pt x="5804" y="8501"/>
                    </a:cubicBezTo>
                    <a:cubicBezTo>
                      <a:pt x="6128" y="7409"/>
                      <a:pt x="5768" y="6187"/>
                      <a:pt x="5419" y="5011"/>
                    </a:cubicBezTo>
                    <a:cubicBezTo>
                      <a:pt x="5199" y="4291"/>
                      <a:pt x="5000" y="3605"/>
                      <a:pt x="4967" y="2988"/>
                    </a:cubicBezTo>
                    <a:cubicBezTo>
                      <a:pt x="4861" y="1092"/>
                      <a:pt x="5768" y="350"/>
                      <a:pt x="6491" y="46"/>
                    </a:cubicBezTo>
                    <a:lnTo>
                      <a:pt x="64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78"/>
              <p:cNvSpPr/>
              <p:nvPr/>
            </p:nvSpPr>
            <p:spPr>
              <a:xfrm rot="-1010754" flipH="1">
                <a:off x="-350077" y="3506981"/>
                <a:ext cx="1234024" cy="2630240"/>
              </a:xfrm>
              <a:custGeom>
                <a:avLst/>
                <a:gdLst/>
                <a:ahLst/>
                <a:cxnLst/>
                <a:rect l="l" t="t" r="r" b="b"/>
                <a:pathLst>
                  <a:path w="8841" h="18844" extrusionOk="0">
                    <a:moveTo>
                      <a:pt x="8793" y="1"/>
                    </a:moveTo>
                    <a:cubicBezTo>
                      <a:pt x="8679" y="512"/>
                      <a:pt x="8481" y="956"/>
                      <a:pt x="8190" y="1374"/>
                    </a:cubicBezTo>
                    <a:cubicBezTo>
                      <a:pt x="7537" y="2293"/>
                      <a:pt x="6398" y="3060"/>
                      <a:pt x="4723" y="3711"/>
                    </a:cubicBezTo>
                    <a:cubicBezTo>
                      <a:pt x="2222" y="4677"/>
                      <a:pt x="921" y="6061"/>
                      <a:pt x="617" y="8037"/>
                    </a:cubicBezTo>
                    <a:cubicBezTo>
                      <a:pt x="455" y="9154"/>
                      <a:pt x="852" y="10561"/>
                      <a:pt x="1234" y="11934"/>
                    </a:cubicBezTo>
                    <a:cubicBezTo>
                      <a:pt x="1561" y="13098"/>
                      <a:pt x="1862" y="14190"/>
                      <a:pt x="1829" y="15052"/>
                    </a:cubicBezTo>
                    <a:cubicBezTo>
                      <a:pt x="1781" y="15971"/>
                      <a:pt x="1550" y="17249"/>
                      <a:pt x="723" y="18181"/>
                    </a:cubicBezTo>
                    <a:cubicBezTo>
                      <a:pt x="478" y="18461"/>
                      <a:pt x="224" y="18656"/>
                      <a:pt x="0" y="18796"/>
                    </a:cubicBezTo>
                    <a:lnTo>
                      <a:pt x="0" y="18843"/>
                    </a:lnTo>
                    <a:cubicBezTo>
                      <a:pt x="235" y="18703"/>
                      <a:pt x="503" y="18505"/>
                      <a:pt x="757" y="18215"/>
                    </a:cubicBezTo>
                    <a:cubicBezTo>
                      <a:pt x="1594" y="17274"/>
                      <a:pt x="1829" y="15971"/>
                      <a:pt x="1873" y="15063"/>
                    </a:cubicBezTo>
                    <a:cubicBezTo>
                      <a:pt x="1910" y="14190"/>
                      <a:pt x="1605" y="13087"/>
                      <a:pt x="1270" y="11923"/>
                    </a:cubicBezTo>
                    <a:cubicBezTo>
                      <a:pt x="885" y="10561"/>
                      <a:pt x="489" y="9154"/>
                      <a:pt x="665" y="8049"/>
                    </a:cubicBezTo>
                    <a:cubicBezTo>
                      <a:pt x="966" y="6083"/>
                      <a:pt x="2259" y="4713"/>
                      <a:pt x="4735" y="3758"/>
                    </a:cubicBezTo>
                    <a:cubicBezTo>
                      <a:pt x="7537" y="2675"/>
                      <a:pt x="8528" y="1363"/>
                      <a:pt x="884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0" name="Google Shape;340;p78"/>
              <p:cNvGrpSpPr/>
              <p:nvPr/>
            </p:nvGrpSpPr>
            <p:grpSpPr>
              <a:xfrm rot="5608104">
                <a:off x="7011463" y="2189593"/>
                <a:ext cx="4173395" cy="832070"/>
                <a:chOff x="2998175" y="3304059"/>
                <a:chExt cx="4173262" cy="832043"/>
              </a:xfrm>
            </p:grpSpPr>
            <p:sp>
              <p:nvSpPr>
                <p:cNvPr id="341" name="Google Shape;341;p78"/>
                <p:cNvSpPr/>
                <p:nvPr/>
              </p:nvSpPr>
              <p:spPr>
                <a:xfrm>
                  <a:off x="2998175" y="3464342"/>
                  <a:ext cx="4173262" cy="671760"/>
                </a:xfrm>
                <a:custGeom>
                  <a:avLst/>
                  <a:gdLst/>
                  <a:ahLst/>
                  <a:cxnLst/>
                  <a:rect l="l" t="t" r="r" b="b"/>
                  <a:pathLst>
                    <a:path w="28484" h="4585" extrusionOk="0">
                      <a:moveTo>
                        <a:pt x="28484" y="1"/>
                      </a:moveTo>
                      <a:cubicBezTo>
                        <a:pt x="24877" y="2223"/>
                        <a:pt x="20378" y="3733"/>
                        <a:pt x="15654" y="4291"/>
                      </a:cubicBezTo>
                      <a:cubicBezTo>
                        <a:pt x="14363" y="4442"/>
                        <a:pt x="13087" y="4516"/>
                        <a:pt x="11842" y="4516"/>
                      </a:cubicBezTo>
                      <a:cubicBezTo>
                        <a:pt x="7215" y="4516"/>
                        <a:pt x="3016" y="3496"/>
                        <a:pt x="0" y="1617"/>
                      </a:cubicBezTo>
                      <a:lnTo>
                        <a:pt x="0" y="1698"/>
                      </a:lnTo>
                      <a:cubicBezTo>
                        <a:pt x="1697" y="2756"/>
                        <a:pt x="3802" y="3549"/>
                        <a:pt x="6152" y="4037"/>
                      </a:cubicBezTo>
                      <a:cubicBezTo>
                        <a:pt x="7919" y="4397"/>
                        <a:pt x="9840" y="4584"/>
                        <a:pt x="11816" y="4584"/>
                      </a:cubicBezTo>
                      <a:cubicBezTo>
                        <a:pt x="13072" y="4584"/>
                        <a:pt x="14365" y="4515"/>
                        <a:pt x="15654" y="4361"/>
                      </a:cubicBezTo>
                      <a:cubicBezTo>
                        <a:pt x="20378" y="3803"/>
                        <a:pt x="24877" y="2304"/>
                        <a:pt x="28484" y="82"/>
                      </a:cubicBezTo>
                      <a:lnTo>
                        <a:pt x="284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78"/>
                <p:cNvSpPr/>
                <p:nvPr/>
              </p:nvSpPr>
              <p:spPr>
                <a:xfrm>
                  <a:off x="2998175" y="3304059"/>
                  <a:ext cx="4173262" cy="550594"/>
                </a:xfrm>
                <a:custGeom>
                  <a:avLst/>
                  <a:gdLst/>
                  <a:ahLst/>
                  <a:cxnLst/>
                  <a:rect l="l" t="t" r="r" b="b"/>
                  <a:pathLst>
                    <a:path w="28484" h="3758" extrusionOk="0">
                      <a:moveTo>
                        <a:pt x="0" y="1"/>
                      </a:moveTo>
                      <a:lnTo>
                        <a:pt x="0" y="82"/>
                      </a:lnTo>
                      <a:cubicBezTo>
                        <a:pt x="1697" y="1246"/>
                        <a:pt x="3802" y="2164"/>
                        <a:pt x="6152" y="2792"/>
                      </a:cubicBezTo>
                      <a:cubicBezTo>
                        <a:pt x="8514" y="3431"/>
                        <a:pt x="11130" y="3758"/>
                        <a:pt x="13807" y="3758"/>
                      </a:cubicBezTo>
                      <a:cubicBezTo>
                        <a:pt x="14421" y="3758"/>
                        <a:pt x="15038" y="3735"/>
                        <a:pt x="15654" y="3699"/>
                      </a:cubicBezTo>
                      <a:cubicBezTo>
                        <a:pt x="20378" y="3445"/>
                        <a:pt x="24877" y="2211"/>
                        <a:pt x="28484" y="210"/>
                      </a:cubicBezTo>
                      <a:lnTo>
                        <a:pt x="28484" y="129"/>
                      </a:lnTo>
                      <a:cubicBezTo>
                        <a:pt x="24877" y="2130"/>
                        <a:pt x="20378" y="3375"/>
                        <a:pt x="15654" y="3629"/>
                      </a:cubicBezTo>
                      <a:cubicBezTo>
                        <a:pt x="15036" y="3664"/>
                        <a:pt x="14422" y="3681"/>
                        <a:pt x="13813" y="3681"/>
                      </a:cubicBezTo>
                      <a:cubicBezTo>
                        <a:pt x="8417" y="3681"/>
                        <a:pt x="3439" y="2353"/>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43" name="Google Shape;343;p78"/>
            <p:cNvSpPr/>
            <p:nvPr/>
          </p:nvSpPr>
          <p:spPr>
            <a:xfrm rot="-1162703" flipH="1">
              <a:off x="8359330" y="-600885"/>
              <a:ext cx="906136" cy="2058487"/>
            </a:xfrm>
            <a:custGeom>
              <a:avLst/>
              <a:gdLst/>
              <a:ahLst/>
              <a:cxnLst/>
              <a:rect l="l" t="t" r="r" b="b"/>
              <a:pathLst>
                <a:path w="6492" h="14748" extrusionOk="0">
                  <a:moveTo>
                    <a:pt x="6491" y="1"/>
                  </a:moveTo>
                  <a:cubicBezTo>
                    <a:pt x="6257" y="93"/>
                    <a:pt x="5989" y="244"/>
                    <a:pt x="5757" y="464"/>
                  </a:cubicBezTo>
                  <a:cubicBezTo>
                    <a:pt x="5140" y="1023"/>
                    <a:pt x="4861" y="1871"/>
                    <a:pt x="4919" y="2988"/>
                  </a:cubicBezTo>
                  <a:cubicBezTo>
                    <a:pt x="4956" y="3616"/>
                    <a:pt x="5151" y="4302"/>
                    <a:pt x="5374" y="5025"/>
                  </a:cubicBezTo>
                  <a:cubicBezTo>
                    <a:pt x="5723" y="6198"/>
                    <a:pt x="6072" y="7409"/>
                    <a:pt x="5757" y="8490"/>
                  </a:cubicBezTo>
                  <a:cubicBezTo>
                    <a:pt x="5327" y="9955"/>
                    <a:pt x="3931" y="10700"/>
                    <a:pt x="2918" y="11248"/>
                  </a:cubicBezTo>
                  <a:cubicBezTo>
                    <a:pt x="2617" y="11409"/>
                    <a:pt x="2326" y="11560"/>
                    <a:pt x="2117" y="11711"/>
                  </a:cubicBezTo>
                  <a:cubicBezTo>
                    <a:pt x="640" y="12713"/>
                    <a:pt x="163" y="13830"/>
                    <a:pt x="23" y="14586"/>
                  </a:cubicBezTo>
                  <a:cubicBezTo>
                    <a:pt x="12" y="14642"/>
                    <a:pt x="12" y="14701"/>
                    <a:pt x="1" y="14748"/>
                  </a:cubicBezTo>
                  <a:lnTo>
                    <a:pt x="46" y="14748"/>
                  </a:lnTo>
                  <a:cubicBezTo>
                    <a:pt x="57" y="14701"/>
                    <a:pt x="71" y="14642"/>
                    <a:pt x="71" y="14586"/>
                  </a:cubicBezTo>
                  <a:cubicBezTo>
                    <a:pt x="210" y="13841"/>
                    <a:pt x="674" y="12747"/>
                    <a:pt x="2139" y="11747"/>
                  </a:cubicBezTo>
                  <a:cubicBezTo>
                    <a:pt x="2360" y="11608"/>
                    <a:pt x="2639" y="11457"/>
                    <a:pt x="2943" y="11292"/>
                  </a:cubicBezTo>
                  <a:cubicBezTo>
                    <a:pt x="3965" y="10734"/>
                    <a:pt x="5374" y="9980"/>
                    <a:pt x="5804" y="8501"/>
                  </a:cubicBezTo>
                  <a:cubicBezTo>
                    <a:pt x="6128" y="7409"/>
                    <a:pt x="5768" y="6187"/>
                    <a:pt x="5419" y="5011"/>
                  </a:cubicBezTo>
                  <a:cubicBezTo>
                    <a:pt x="5199" y="4291"/>
                    <a:pt x="5000" y="3605"/>
                    <a:pt x="4967" y="2988"/>
                  </a:cubicBezTo>
                  <a:cubicBezTo>
                    <a:pt x="4861" y="1092"/>
                    <a:pt x="5768" y="350"/>
                    <a:pt x="6491" y="46"/>
                  </a:cubicBezTo>
                  <a:lnTo>
                    <a:pt x="64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78"/>
            <p:cNvSpPr/>
            <p:nvPr/>
          </p:nvSpPr>
          <p:spPr>
            <a:xfrm rot="1010754">
              <a:off x="8284720" y="3640981"/>
              <a:ext cx="1234024" cy="2630240"/>
            </a:xfrm>
            <a:custGeom>
              <a:avLst/>
              <a:gdLst/>
              <a:ahLst/>
              <a:cxnLst/>
              <a:rect l="l" t="t" r="r" b="b"/>
              <a:pathLst>
                <a:path w="8841" h="18844" extrusionOk="0">
                  <a:moveTo>
                    <a:pt x="8793" y="1"/>
                  </a:moveTo>
                  <a:cubicBezTo>
                    <a:pt x="8679" y="512"/>
                    <a:pt x="8481" y="956"/>
                    <a:pt x="8190" y="1374"/>
                  </a:cubicBezTo>
                  <a:cubicBezTo>
                    <a:pt x="7537" y="2293"/>
                    <a:pt x="6398" y="3060"/>
                    <a:pt x="4723" y="3711"/>
                  </a:cubicBezTo>
                  <a:cubicBezTo>
                    <a:pt x="2222" y="4677"/>
                    <a:pt x="921" y="6061"/>
                    <a:pt x="617" y="8037"/>
                  </a:cubicBezTo>
                  <a:cubicBezTo>
                    <a:pt x="455" y="9154"/>
                    <a:pt x="852" y="10561"/>
                    <a:pt x="1234" y="11934"/>
                  </a:cubicBezTo>
                  <a:cubicBezTo>
                    <a:pt x="1561" y="13098"/>
                    <a:pt x="1862" y="14190"/>
                    <a:pt x="1829" y="15052"/>
                  </a:cubicBezTo>
                  <a:cubicBezTo>
                    <a:pt x="1781" y="15971"/>
                    <a:pt x="1550" y="17249"/>
                    <a:pt x="723" y="18181"/>
                  </a:cubicBezTo>
                  <a:cubicBezTo>
                    <a:pt x="478" y="18461"/>
                    <a:pt x="224" y="18656"/>
                    <a:pt x="0" y="18796"/>
                  </a:cubicBezTo>
                  <a:lnTo>
                    <a:pt x="0" y="18843"/>
                  </a:lnTo>
                  <a:cubicBezTo>
                    <a:pt x="235" y="18703"/>
                    <a:pt x="503" y="18505"/>
                    <a:pt x="757" y="18215"/>
                  </a:cubicBezTo>
                  <a:cubicBezTo>
                    <a:pt x="1594" y="17274"/>
                    <a:pt x="1829" y="15971"/>
                    <a:pt x="1873" y="15063"/>
                  </a:cubicBezTo>
                  <a:cubicBezTo>
                    <a:pt x="1910" y="14190"/>
                    <a:pt x="1605" y="13087"/>
                    <a:pt x="1270" y="11923"/>
                  </a:cubicBezTo>
                  <a:cubicBezTo>
                    <a:pt x="885" y="10561"/>
                    <a:pt x="489" y="9154"/>
                    <a:pt x="665" y="8049"/>
                  </a:cubicBezTo>
                  <a:cubicBezTo>
                    <a:pt x="966" y="6083"/>
                    <a:pt x="2259" y="4713"/>
                    <a:pt x="4735" y="3758"/>
                  </a:cubicBezTo>
                  <a:cubicBezTo>
                    <a:pt x="7537" y="2675"/>
                    <a:pt x="8528" y="1363"/>
                    <a:pt x="884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1">
  <p:cSld name="CUSTOM_9_1">
    <p:spTree>
      <p:nvGrpSpPr>
        <p:cNvPr id="1" name="Shape 345"/>
        <p:cNvGrpSpPr/>
        <p:nvPr/>
      </p:nvGrpSpPr>
      <p:grpSpPr>
        <a:xfrm>
          <a:off x="0" y="0"/>
          <a:ext cx="0" cy="0"/>
          <a:chOff x="0" y="0"/>
          <a:chExt cx="0" cy="0"/>
        </a:xfrm>
      </p:grpSpPr>
      <p:sp>
        <p:nvSpPr>
          <p:cNvPr id="346" name="Google Shape;346;p79"/>
          <p:cNvSpPr txBox="1">
            <a:spLocks noGrp="1"/>
          </p:cNvSpPr>
          <p:nvPr>
            <p:ph type="title"/>
          </p:nvPr>
        </p:nvSpPr>
        <p:spPr>
          <a:xfrm>
            <a:off x="999381" y="1881788"/>
            <a:ext cx="3471600" cy="590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47" name="Google Shape;347;p79"/>
          <p:cNvSpPr txBox="1">
            <a:spLocks noGrp="1"/>
          </p:cNvSpPr>
          <p:nvPr>
            <p:ph type="subTitle" idx="1"/>
          </p:nvPr>
        </p:nvSpPr>
        <p:spPr>
          <a:xfrm>
            <a:off x="999250" y="2442313"/>
            <a:ext cx="3471600" cy="78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grpSp>
        <p:nvGrpSpPr>
          <p:cNvPr id="348" name="Google Shape;348;p79"/>
          <p:cNvGrpSpPr/>
          <p:nvPr/>
        </p:nvGrpSpPr>
        <p:grpSpPr>
          <a:xfrm>
            <a:off x="-1034609" y="-898943"/>
            <a:ext cx="11164937" cy="8007996"/>
            <a:chOff x="-1034609" y="-898943"/>
            <a:chExt cx="11164937" cy="8007996"/>
          </a:xfrm>
        </p:grpSpPr>
        <p:grpSp>
          <p:nvGrpSpPr>
            <p:cNvPr id="349" name="Google Shape;349;p79"/>
            <p:cNvGrpSpPr/>
            <p:nvPr/>
          </p:nvGrpSpPr>
          <p:grpSpPr>
            <a:xfrm flipH="1">
              <a:off x="-1034609" y="-898943"/>
              <a:ext cx="11164937" cy="8007996"/>
              <a:chOff x="-970346" y="-898943"/>
              <a:chExt cx="11164937" cy="8007996"/>
            </a:xfrm>
          </p:grpSpPr>
          <p:grpSp>
            <p:nvGrpSpPr>
              <p:cNvPr id="350" name="Google Shape;350;p79"/>
              <p:cNvGrpSpPr/>
              <p:nvPr/>
            </p:nvGrpSpPr>
            <p:grpSpPr>
              <a:xfrm rot="6577310" flipH="1">
                <a:off x="5737282" y="4008473"/>
                <a:ext cx="2772177" cy="2687480"/>
                <a:chOff x="353557" y="1672895"/>
                <a:chExt cx="2772264" cy="2687564"/>
              </a:xfrm>
            </p:grpSpPr>
            <p:sp>
              <p:nvSpPr>
                <p:cNvPr id="351" name="Google Shape;351;p79"/>
                <p:cNvSpPr/>
                <p:nvPr/>
              </p:nvSpPr>
              <p:spPr>
                <a:xfrm>
                  <a:off x="1365311" y="1830577"/>
                  <a:ext cx="906137" cy="2058489"/>
                </a:xfrm>
                <a:custGeom>
                  <a:avLst/>
                  <a:gdLst/>
                  <a:ahLst/>
                  <a:cxnLst/>
                  <a:rect l="l" t="t" r="r" b="b"/>
                  <a:pathLst>
                    <a:path w="6492" h="14748" extrusionOk="0">
                      <a:moveTo>
                        <a:pt x="6491" y="1"/>
                      </a:moveTo>
                      <a:cubicBezTo>
                        <a:pt x="6257" y="93"/>
                        <a:pt x="5989" y="244"/>
                        <a:pt x="5757" y="464"/>
                      </a:cubicBezTo>
                      <a:cubicBezTo>
                        <a:pt x="5140" y="1023"/>
                        <a:pt x="4861" y="1871"/>
                        <a:pt x="4919" y="2988"/>
                      </a:cubicBezTo>
                      <a:cubicBezTo>
                        <a:pt x="4956" y="3616"/>
                        <a:pt x="5151" y="4302"/>
                        <a:pt x="5374" y="5025"/>
                      </a:cubicBezTo>
                      <a:cubicBezTo>
                        <a:pt x="5723" y="6198"/>
                        <a:pt x="6072" y="7409"/>
                        <a:pt x="5757" y="8490"/>
                      </a:cubicBezTo>
                      <a:cubicBezTo>
                        <a:pt x="5327" y="9955"/>
                        <a:pt x="3931" y="10700"/>
                        <a:pt x="2918" y="11248"/>
                      </a:cubicBezTo>
                      <a:cubicBezTo>
                        <a:pt x="2617" y="11409"/>
                        <a:pt x="2326" y="11560"/>
                        <a:pt x="2117" y="11711"/>
                      </a:cubicBezTo>
                      <a:cubicBezTo>
                        <a:pt x="640" y="12713"/>
                        <a:pt x="163" y="13830"/>
                        <a:pt x="23" y="14586"/>
                      </a:cubicBezTo>
                      <a:cubicBezTo>
                        <a:pt x="12" y="14642"/>
                        <a:pt x="12" y="14701"/>
                        <a:pt x="1" y="14748"/>
                      </a:cubicBezTo>
                      <a:lnTo>
                        <a:pt x="46" y="14748"/>
                      </a:lnTo>
                      <a:cubicBezTo>
                        <a:pt x="57" y="14701"/>
                        <a:pt x="71" y="14642"/>
                        <a:pt x="71" y="14586"/>
                      </a:cubicBezTo>
                      <a:cubicBezTo>
                        <a:pt x="210" y="13841"/>
                        <a:pt x="674" y="12747"/>
                        <a:pt x="2139" y="11747"/>
                      </a:cubicBezTo>
                      <a:cubicBezTo>
                        <a:pt x="2360" y="11608"/>
                        <a:pt x="2639" y="11457"/>
                        <a:pt x="2943" y="11292"/>
                      </a:cubicBezTo>
                      <a:cubicBezTo>
                        <a:pt x="3965" y="10734"/>
                        <a:pt x="5374" y="9980"/>
                        <a:pt x="5804" y="8501"/>
                      </a:cubicBezTo>
                      <a:cubicBezTo>
                        <a:pt x="6128" y="7409"/>
                        <a:pt x="5768" y="6187"/>
                        <a:pt x="5419" y="5011"/>
                      </a:cubicBezTo>
                      <a:cubicBezTo>
                        <a:pt x="5199" y="4291"/>
                        <a:pt x="5000" y="3605"/>
                        <a:pt x="4967" y="2988"/>
                      </a:cubicBezTo>
                      <a:cubicBezTo>
                        <a:pt x="4861" y="1092"/>
                        <a:pt x="5768" y="350"/>
                        <a:pt x="6491" y="46"/>
                      </a:cubicBezTo>
                      <a:lnTo>
                        <a:pt x="64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79"/>
                <p:cNvSpPr/>
                <p:nvPr/>
              </p:nvSpPr>
              <p:spPr>
                <a:xfrm rot="2847512" flipH="1">
                  <a:off x="1122681" y="1701566"/>
                  <a:ext cx="1234016" cy="2630222"/>
                </a:xfrm>
                <a:custGeom>
                  <a:avLst/>
                  <a:gdLst/>
                  <a:ahLst/>
                  <a:cxnLst/>
                  <a:rect l="l" t="t" r="r" b="b"/>
                  <a:pathLst>
                    <a:path w="8841" h="18844" extrusionOk="0">
                      <a:moveTo>
                        <a:pt x="8793" y="1"/>
                      </a:moveTo>
                      <a:cubicBezTo>
                        <a:pt x="8679" y="512"/>
                        <a:pt x="8481" y="956"/>
                        <a:pt x="8190" y="1374"/>
                      </a:cubicBezTo>
                      <a:cubicBezTo>
                        <a:pt x="7537" y="2293"/>
                        <a:pt x="6398" y="3060"/>
                        <a:pt x="4723" y="3711"/>
                      </a:cubicBezTo>
                      <a:cubicBezTo>
                        <a:pt x="2222" y="4677"/>
                        <a:pt x="921" y="6061"/>
                        <a:pt x="617" y="8037"/>
                      </a:cubicBezTo>
                      <a:cubicBezTo>
                        <a:pt x="455" y="9154"/>
                        <a:pt x="852" y="10561"/>
                        <a:pt x="1234" y="11934"/>
                      </a:cubicBezTo>
                      <a:cubicBezTo>
                        <a:pt x="1561" y="13098"/>
                        <a:pt x="1862" y="14190"/>
                        <a:pt x="1829" y="15052"/>
                      </a:cubicBezTo>
                      <a:cubicBezTo>
                        <a:pt x="1781" y="15971"/>
                        <a:pt x="1550" y="17249"/>
                        <a:pt x="723" y="18181"/>
                      </a:cubicBezTo>
                      <a:cubicBezTo>
                        <a:pt x="478" y="18461"/>
                        <a:pt x="224" y="18656"/>
                        <a:pt x="0" y="18796"/>
                      </a:cubicBezTo>
                      <a:lnTo>
                        <a:pt x="0" y="18843"/>
                      </a:lnTo>
                      <a:cubicBezTo>
                        <a:pt x="235" y="18703"/>
                        <a:pt x="503" y="18505"/>
                        <a:pt x="757" y="18215"/>
                      </a:cubicBezTo>
                      <a:cubicBezTo>
                        <a:pt x="1594" y="17274"/>
                        <a:pt x="1829" y="15971"/>
                        <a:pt x="1873" y="15063"/>
                      </a:cubicBezTo>
                      <a:cubicBezTo>
                        <a:pt x="1910" y="14190"/>
                        <a:pt x="1605" y="13087"/>
                        <a:pt x="1270" y="11923"/>
                      </a:cubicBezTo>
                      <a:cubicBezTo>
                        <a:pt x="885" y="10561"/>
                        <a:pt x="489" y="9154"/>
                        <a:pt x="665" y="8049"/>
                      </a:cubicBezTo>
                      <a:cubicBezTo>
                        <a:pt x="966" y="6083"/>
                        <a:pt x="2259" y="4713"/>
                        <a:pt x="4735" y="3758"/>
                      </a:cubicBezTo>
                      <a:cubicBezTo>
                        <a:pt x="7537" y="2675"/>
                        <a:pt x="8528" y="1363"/>
                        <a:pt x="884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3" name="Google Shape;353;p79"/>
              <p:cNvGrpSpPr/>
              <p:nvPr/>
            </p:nvGrpSpPr>
            <p:grpSpPr>
              <a:xfrm>
                <a:off x="-970346" y="742878"/>
                <a:ext cx="1706318" cy="3095544"/>
                <a:chOff x="-970343" y="-513802"/>
                <a:chExt cx="1706318" cy="4288645"/>
              </a:xfrm>
            </p:grpSpPr>
            <p:sp>
              <p:nvSpPr>
                <p:cNvPr id="354" name="Google Shape;354;p79"/>
                <p:cNvSpPr/>
                <p:nvPr/>
              </p:nvSpPr>
              <p:spPr>
                <a:xfrm rot="4858742" flipH="1">
                  <a:off x="-2203811" y="1097949"/>
                  <a:ext cx="4173254" cy="1065144"/>
                </a:xfrm>
                <a:custGeom>
                  <a:avLst/>
                  <a:gdLst/>
                  <a:ahLst/>
                  <a:cxnLst/>
                  <a:rect l="l" t="t" r="r" b="b"/>
                  <a:pathLst>
                    <a:path w="28484" h="7270" extrusionOk="0">
                      <a:moveTo>
                        <a:pt x="21424" y="1"/>
                      </a:moveTo>
                      <a:cubicBezTo>
                        <a:pt x="19423" y="1"/>
                        <a:pt x="17329" y="199"/>
                        <a:pt x="15188" y="595"/>
                      </a:cubicBezTo>
                      <a:cubicBezTo>
                        <a:pt x="11445" y="1293"/>
                        <a:pt x="7721" y="2594"/>
                        <a:pt x="4419" y="4364"/>
                      </a:cubicBezTo>
                      <a:cubicBezTo>
                        <a:pt x="2836" y="5212"/>
                        <a:pt x="1348" y="6153"/>
                        <a:pt x="0" y="7189"/>
                      </a:cubicBezTo>
                      <a:lnTo>
                        <a:pt x="0" y="7270"/>
                      </a:lnTo>
                      <a:cubicBezTo>
                        <a:pt x="1360" y="6234"/>
                        <a:pt x="2861" y="5282"/>
                        <a:pt x="4441" y="4434"/>
                      </a:cubicBezTo>
                      <a:cubicBezTo>
                        <a:pt x="7746" y="2664"/>
                        <a:pt x="11467" y="1363"/>
                        <a:pt x="15202" y="665"/>
                      </a:cubicBezTo>
                      <a:cubicBezTo>
                        <a:pt x="17340" y="269"/>
                        <a:pt x="19434" y="71"/>
                        <a:pt x="21424" y="71"/>
                      </a:cubicBezTo>
                      <a:cubicBezTo>
                        <a:pt x="23959" y="71"/>
                        <a:pt x="26354" y="386"/>
                        <a:pt x="28484" y="1014"/>
                      </a:cubicBezTo>
                      <a:lnTo>
                        <a:pt x="28484" y="944"/>
                      </a:lnTo>
                      <a:cubicBezTo>
                        <a:pt x="26343" y="316"/>
                        <a:pt x="23959" y="1"/>
                        <a:pt x="214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79"/>
                <p:cNvSpPr/>
                <p:nvPr/>
              </p:nvSpPr>
              <p:spPr>
                <a:xfrm rot="5400000" flipH="1">
                  <a:off x="-2125697" y="1354051"/>
                  <a:ext cx="3854882" cy="795093"/>
                </a:xfrm>
                <a:custGeom>
                  <a:avLst/>
                  <a:gdLst/>
                  <a:ahLst/>
                  <a:cxnLst/>
                  <a:rect l="l" t="t" r="r" b="b"/>
                  <a:pathLst>
                    <a:path w="28484" h="5875" extrusionOk="0">
                      <a:moveTo>
                        <a:pt x="18527" y="1"/>
                      </a:moveTo>
                      <a:cubicBezTo>
                        <a:pt x="18317" y="1"/>
                        <a:pt x="18097" y="1"/>
                        <a:pt x="17876" y="12"/>
                      </a:cubicBezTo>
                      <a:cubicBezTo>
                        <a:pt x="14329" y="82"/>
                        <a:pt x="10700" y="746"/>
                        <a:pt x="7361" y="1944"/>
                      </a:cubicBezTo>
                      <a:cubicBezTo>
                        <a:pt x="4639" y="2921"/>
                        <a:pt x="2127" y="4236"/>
                        <a:pt x="0" y="5793"/>
                      </a:cubicBezTo>
                      <a:lnTo>
                        <a:pt x="0" y="5874"/>
                      </a:lnTo>
                      <a:cubicBezTo>
                        <a:pt x="2127" y="4317"/>
                        <a:pt x="4651" y="2991"/>
                        <a:pt x="7386" y="2014"/>
                      </a:cubicBezTo>
                      <a:cubicBezTo>
                        <a:pt x="10711" y="816"/>
                        <a:pt x="14340" y="152"/>
                        <a:pt x="17876" y="82"/>
                      </a:cubicBezTo>
                      <a:cubicBezTo>
                        <a:pt x="18097" y="71"/>
                        <a:pt x="18317" y="71"/>
                        <a:pt x="18527" y="71"/>
                      </a:cubicBezTo>
                      <a:cubicBezTo>
                        <a:pt x="22214" y="71"/>
                        <a:pt x="25623" y="710"/>
                        <a:pt x="28484" y="1919"/>
                      </a:cubicBezTo>
                      <a:lnTo>
                        <a:pt x="28484" y="1849"/>
                      </a:lnTo>
                      <a:cubicBezTo>
                        <a:pt x="25623" y="640"/>
                        <a:pt x="22214" y="1"/>
                        <a:pt x="1852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6" name="Google Shape;356;p79"/>
              <p:cNvSpPr/>
              <p:nvPr/>
            </p:nvSpPr>
            <p:spPr>
              <a:xfrm rot="9764705" flipH="1">
                <a:off x="8598244" y="-775111"/>
                <a:ext cx="1234021" cy="2630233"/>
              </a:xfrm>
              <a:custGeom>
                <a:avLst/>
                <a:gdLst/>
                <a:ahLst/>
                <a:cxnLst/>
                <a:rect l="l" t="t" r="r" b="b"/>
                <a:pathLst>
                  <a:path w="8841" h="18844" extrusionOk="0">
                    <a:moveTo>
                      <a:pt x="8793" y="1"/>
                    </a:moveTo>
                    <a:cubicBezTo>
                      <a:pt x="8679" y="512"/>
                      <a:pt x="8481" y="956"/>
                      <a:pt x="8190" y="1374"/>
                    </a:cubicBezTo>
                    <a:cubicBezTo>
                      <a:pt x="7537" y="2293"/>
                      <a:pt x="6398" y="3060"/>
                      <a:pt x="4723" y="3711"/>
                    </a:cubicBezTo>
                    <a:cubicBezTo>
                      <a:pt x="2222" y="4677"/>
                      <a:pt x="921" y="6061"/>
                      <a:pt x="617" y="8037"/>
                    </a:cubicBezTo>
                    <a:cubicBezTo>
                      <a:pt x="455" y="9154"/>
                      <a:pt x="852" y="10561"/>
                      <a:pt x="1234" y="11934"/>
                    </a:cubicBezTo>
                    <a:cubicBezTo>
                      <a:pt x="1561" y="13098"/>
                      <a:pt x="1862" y="14190"/>
                      <a:pt x="1829" y="15052"/>
                    </a:cubicBezTo>
                    <a:cubicBezTo>
                      <a:pt x="1781" y="15971"/>
                      <a:pt x="1550" y="17249"/>
                      <a:pt x="723" y="18181"/>
                    </a:cubicBezTo>
                    <a:cubicBezTo>
                      <a:pt x="478" y="18461"/>
                      <a:pt x="224" y="18656"/>
                      <a:pt x="0" y="18796"/>
                    </a:cubicBezTo>
                    <a:lnTo>
                      <a:pt x="0" y="18843"/>
                    </a:lnTo>
                    <a:cubicBezTo>
                      <a:pt x="235" y="18703"/>
                      <a:pt x="503" y="18505"/>
                      <a:pt x="757" y="18215"/>
                    </a:cubicBezTo>
                    <a:cubicBezTo>
                      <a:pt x="1594" y="17274"/>
                      <a:pt x="1829" y="15971"/>
                      <a:pt x="1873" y="15063"/>
                    </a:cubicBezTo>
                    <a:cubicBezTo>
                      <a:pt x="1910" y="14190"/>
                      <a:pt x="1605" y="13087"/>
                      <a:pt x="1270" y="11923"/>
                    </a:cubicBezTo>
                    <a:cubicBezTo>
                      <a:pt x="885" y="10561"/>
                      <a:pt x="489" y="9154"/>
                      <a:pt x="665" y="8049"/>
                    </a:cubicBezTo>
                    <a:cubicBezTo>
                      <a:pt x="966" y="6083"/>
                      <a:pt x="2259" y="4713"/>
                      <a:pt x="4735" y="3758"/>
                    </a:cubicBezTo>
                    <a:cubicBezTo>
                      <a:pt x="7537" y="2675"/>
                      <a:pt x="8528" y="1363"/>
                      <a:pt x="884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7" name="Google Shape;357;p79"/>
            <p:cNvSpPr/>
            <p:nvPr/>
          </p:nvSpPr>
          <p:spPr>
            <a:xfrm rot="-9764705">
              <a:off x="-510858" y="-775111"/>
              <a:ext cx="1234021" cy="2630233"/>
            </a:xfrm>
            <a:custGeom>
              <a:avLst/>
              <a:gdLst/>
              <a:ahLst/>
              <a:cxnLst/>
              <a:rect l="l" t="t" r="r" b="b"/>
              <a:pathLst>
                <a:path w="8841" h="18844" extrusionOk="0">
                  <a:moveTo>
                    <a:pt x="8793" y="1"/>
                  </a:moveTo>
                  <a:cubicBezTo>
                    <a:pt x="8679" y="512"/>
                    <a:pt x="8481" y="956"/>
                    <a:pt x="8190" y="1374"/>
                  </a:cubicBezTo>
                  <a:cubicBezTo>
                    <a:pt x="7537" y="2293"/>
                    <a:pt x="6398" y="3060"/>
                    <a:pt x="4723" y="3711"/>
                  </a:cubicBezTo>
                  <a:cubicBezTo>
                    <a:pt x="2222" y="4677"/>
                    <a:pt x="921" y="6061"/>
                    <a:pt x="617" y="8037"/>
                  </a:cubicBezTo>
                  <a:cubicBezTo>
                    <a:pt x="455" y="9154"/>
                    <a:pt x="852" y="10561"/>
                    <a:pt x="1234" y="11934"/>
                  </a:cubicBezTo>
                  <a:cubicBezTo>
                    <a:pt x="1561" y="13098"/>
                    <a:pt x="1862" y="14190"/>
                    <a:pt x="1829" y="15052"/>
                  </a:cubicBezTo>
                  <a:cubicBezTo>
                    <a:pt x="1781" y="15971"/>
                    <a:pt x="1550" y="17249"/>
                    <a:pt x="723" y="18181"/>
                  </a:cubicBezTo>
                  <a:cubicBezTo>
                    <a:pt x="478" y="18461"/>
                    <a:pt x="224" y="18656"/>
                    <a:pt x="0" y="18796"/>
                  </a:cubicBezTo>
                  <a:lnTo>
                    <a:pt x="0" y="18843"/>
                  </a:lnTo>
                  <a:cubicBezTo>
                    <a:pt x="235" y="18703"/>
                    <a:pt x="503" y="18505"/>
                    <a:pt x="757" y="18215"/>
                  </a:cubicBezTo>
                  <a:cubicBezTo>
                    <a:pt x="1594" y="17274"/>
                    <a:pt x="1829" y="15971"/>
                    <a:pt x="1873" y="15063"/>
                  </a:cubicBezTo>
                  <a:cubicBezTo>
                    <a:pt x="1910" y="14190"/>
                    <a:pt x="1605" y="13087"/>
                    <a:pt x="1270" y="11923"/>
                  </a:cubicBezTo>
                  <a:cubicBezTo>
                    <a:pt x="885" y="10561"/>
                    <a:pt x="489" y="9154"/>
                    <a:pt x="665" y="8049"/>
                  </a:cubicBezTo>
                  <a:cubicBezTo>
                    <a:pt x="966" y="6083"/>
                    <a:pt x="2259" y="4713"/>
                    <a:pt x="4735" y="3758"/>
                  </a:cubicBezTo>
                  <a:cubicBezTo>
                    <a:pt x="7537" y="2675"/>
                    <a:pt x="8528" y="1363"/>
                    <a:pt x="884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1">
  <p:cSld name="CUSTOM_11">
    <p:spTree>
      <p:nvGrpSpPr>
        <p:cNvPr id="1" name="Shape 358"/>
        <p:cNvGrpSpPr/>
        <p:nvPr/>
      </p:nvGrpSpPr>
      <p:grpSpPr>
        <a:xfrm>
          <a:off x="0" y="0"/>
          <a:ext cx="0" cy="0"/>
          <a:chOff x="0" y="0"/>
          <a:chExt cx="0" cy="0"/>
        </a:xfrm>
      </p:grpSpPr>
      <p:sp>
        <p:nvSpPr>
          <p:cNvPr id="359" name="Google Shape;359;p80"/>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60" name="Google Shape;360;p80"/>
          <p:cNvSpPr txBox="1">
            <a:spLocks noGrp="1"/>
          </p:cNvSpPr>
          <p:nvPr>
            <p:ph type="subTitle" idx="1"/>
          </p:nvPr>
        </p:nvSpPr>
        <p:spPr>
          <a:xfrm>
            <a:off x="1861263" y="3871750"/>
            <a:ext cx="2499000" cy="56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361" name="Google Shape;361;p80"/>
          <p:cNvSpPr txBox="1">
            <a:spLocks noGrp="1"/>
          </p:cNvSpPr>
          <p:nvPr>
            <p:ph type="subTitle" idx="2"/>
          </p:nvPr>
        </p:nvSpPr>
        <p:spPr>
          <a:xfrm>
            <a:off x="4783742" y="3871750"/>
            <a:ext cx="2499000" cy="56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362" name="Google Shape;362;p80"/>
          <p:cNvSpPr txBox="1">
            <a:spLocks noGrp="1"/>
          </p:cNvSpPr>
          <p:nvPr>
            <p:ph type="subTitle" idx="3"/>
          </p:nvPr>
        </p:nvSpPr>
        <p:spPr>
          <a:xfrm>
            <a:off x="1861263" y="3472475"/>
            <a:ext cx="2499000" cy="47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200" b="1">
                <a:latin typeface="Manrope"/>
                <a:ea typeface="Manrope"/>
                <a:cs typeface="Manrope"/>
                <a:sym typeface="Manrope"/>
              </a:defRPr>
            </a:lvl1pPr>
            <a:lvl2pPr lvl="1" algn="l">
              <a:lnSpc>
                <a:spcPct val="100000"/>
              </a:lnSpc>
              <a:spcBef>
                <a:spcPts val="0"/>
              </a:spcBef>
              <a:spcAft>
                <a:spcPts val="0"/>
              </a:spcAft>
              <a:buSzPts val="1400"/>
              <a:buFont typeface="Manrope"/>
              <a:buNone/>
              <a:defRPr b="1">
                <a:latin typeface="Manrope"/>
                <a:ea typeface="Manrope"/>
                <a:cs typeface="Manrope"/>
                <a:sym typeface="Manrope"/>
              </a:defRPr>
            </a:lvl2pPr>
            <a:lvl3pPr lvl="2" algn="l">
              <a:lnSpc>
                <a:spcPct val="100000"/>
              </a:lnSpc>
              <a:spcBef>
                <a:spcPts val="0"/>
              </a:spcBef>
              <a:spcAft>
                <a:spcPts val="0"/>
              </a:spcAft>
              <a:buSzPts val="1400"/>
              <a:buFont typeface="Manrope"/>
              <a:buNone/>
              <a:defRPr b="1">
                <a:latin typeface="Manrope"/>
                <a:ea typeface="Manrope"/>
                <a:cs typeface="Manrope"/>
                <a:sym typeface="Manrope"/>
              </a:defRPr>
            </a:lvl3pPr>
            <a:lvl4pPr lvl="3" algn="l">
              <a:lnSpc>
                <a:spcPct val="100000"/>
              </a:lnSpc>
              <a:spcBef>
                <a:spcPts val="0"/>
              </a:spcBef>
              <a:spcAft>
                <a:spcPts val="0"/>
              </a:spcAft>
              <a:buSzPts val="1400"/>
              <a:buFont typeface="Manrope"/>
              <a:buNone/>
              <a:defRPr b="1">
                <a:latin typeface="Manrope"/>
                <a:ea typeface="Manrope"/>
                <a:cs typeface="Manrope"/>
                <a:sym typeface="Manrope"/>
              </a:defRPr>
            </a:lvl4pPr>
            <a:lvl5pPr lvl="4" algn="l">
              <a:lnSpc>
                <a:spcPct val="100000"/>
              </a:lnSpc>
              <a:spcBef>
                <a:spcPts val="0"/>
              </a:spcBef>
              <a:spcAft>
                <a:spcPts val="0"/>
              </a:spcAft>
              <a:buSzPts val="1400"/>
              <a:buFont typeface="Manrope"/>
              <a:buNone/>
              <a:defRPr b="1">
                <a:latin typeface="Manrope"/>
                <a:ea typeface="Manrope"/>
                <a:cs typeface="Manrope"/>
                <a:sym typeface="Manrope"/>
              </a:defRPr>
            </a:lvl5pPr>
            <a:lvl6pPr lvl="5" algn="l">
              <a:lnSpc>
                <a:spcPct val="100000"/>
              </a:lnSpc>
              <a:spcBef>
                <a:spcPts val="0"/>
              </a:spcBef>
              <a:spcAft>
                <a:spcPts val="0"/>
              </a:spcAft>
              <a:buSzPts val="1400"/>
              <a:buFont typeface="Manrope"/>
              <a:buNone/>
              <a:defRPr b="1">
                <a:latin typeface="Manrope"/>
                <a:ea typeface="Manrope"/>
                <a:cs typeface="Manrope"/>
                <a:sym typeface="Manrope"/>
              </a:defRPr>
            </a:lvl6pPr>
            <a:lvl7pPr lvl="6" algn="l">
              <a:lnSpc>
                <a:spcPct val="100000"/>
              </a:lnSpc>
              <a:spcBef>
                <a:spcPts val="0"/>
              </a:spcBef>
              <a:spcAft>
                <a:spcPts val="0"/>
              </a:spcAft>
              <a:buSzPts val="1400"/>
              <a:buFont typeface="Manrope"/>
              <a:buNone/>
              <a:defRPr b="1">
                <a:latin typeface="Manrope"/>
                <a:ea typeface="Manrope"/>
                <a:cs typeface="Manrope"/>
                <a:sym typeface="Manrope"/>
              </a:defRPr>
            </a:lvl7pPr>
            <a:lvl8pPr lvl="7" algn="l">
              <a:lnSpc>
                <a:spcPct val="100000"/>
              </a:lnSpc>
              <a:spcBef>
                <a:spcPts val="0"/>
              </a:spcBef>
              <a:spcAft>
                <a:spcPts val="0"/>
              </a:spcAft>
              <a:buSzPts val="1400"/>
              <a:buFont typeface="Manrope"/>
              <a:buNone/>
              <a:defRPr b="1">
                <a:latin typeface="Manrope"/>
                <a:ea typeface="Manrope"/>
                <a:cs typeface="Manrope"/>
                <a:sym typeface="Manrope"/>
              </a:defRPr>
            </a:lvl8pPr>
            <a:lvl9pPr lvl="8" algn="l">
              <a:lnSpc>
                <a:spcPct val="100000"/>
              </a:lnSpc>
              <a:spcBef>
                <a:spcPts val="0"/>
              </a:spcBef>
              <a:spcAft>
                <a:spcPts val="0"/>
              </a:spcAft>
              <a:buSzPts val="1400"/>
              <a:buFont typeface="Manrope"/>
              <a:buNone/>
              <a:defRPr b="1">
                <a:latin typeface="Manrope"/>
                <a:ea typeface="Manrope"/>
                <a:cs typeface="Manrope"/>
                <a:sym typeface="Manrope"/>
              </a:defRPr>
            </a:lvl9pPr>
          </a:lstStyle>
          <a:p>
            <a:endParaRPr/>
          </a:p>
        </p:txBody>
      </p:sp>
      <p:sp>
        <p:nvSpPr>
          <p:cNvPr id="363" name="Google Shape;363;p80"/>
          <p:cNvSpPr txBox="1">
            <a:spLocks noGrp="1"/>
          </p:cNvSpPr>
          <p:nvPr>
            <p:ph type="subTitle" idx="4"/>
          </p:nvPr>
        </p:nvSpPr>
        <p:spPr>
          <a:xfrm>
            <a:off x="4783746" y="3472475"/>
            <a:ext cx="2499000" cy="47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200" b="1">
                <a:latin typeface="Manrope"/>
                <a:ea typeface="Manrope"/>
                <a:cs typeface="Manrope"/>
                <a:sym typeface="Manrope"/>
              </a:defRPr>
            </a:lvl1pPr>
            <a:lvl2pPr lvl="1" algn="l">
              <a:lnSpc>
                <a:spcPct val="100000"/>
              </a:lnSpc>
              <a:spcBef>
                <a:spcPts val="0"/>
              </a:spcBef>
              <a:spcAft>
                <a:spcPts val="0"/>
              </a:spcAft>
              <a:buSzPts val="1400"/>
              <a:buFont typeface="Manrope"/>
              <a:buNone/>
              <a:defRPr b="1">
                <a:latin typeface="Manrope"/>
                <a:ea typeface="Manrope"/>
                <a:cs typeface="Manrope"/>
                <a:sym typeface="Manrope"/>
              </a:defRPr>
            </a:lvl2pPr>
            <a:lvl3pPr lvl="2" algn="l">
              <a:lnSpc>
                <a:spcPct val="100000"/>
              </a:lnSpc>
              <a:spcBef>
                <a:spcPts val="0"/>
              </a:spcBef>
              <a:spcAft>
                <a:spcPts val="0"/>
              </a:spcAft>
              <a:buSzPts val="1400"/>
              <a:buFont typeface="Manrope"/>
              <a:buNone/>
              <a:defRPr b="1">
                <a:latin typeface="Manrope"/>
                <a:ea typeface="Manrope"/>
                <a:cs typeface="Manrope"/>
                <a:sym typeface="Manrope"/>
              </a:defRPr>
            </a:lvl3pPr>
            <a:lvl4pPr lvl="3" algn="l">
              <a:lnSpc>
                <a:spcPct val="100000"/>
              </a:lnSpc>
              <a:spcBef>
                <a:spcPts val="0"/>
              </a:spcBef>
              <a:spcAft>
                <a:spcPts val="0"/>
              </a:spcAft>
              <a:buSzPts val="1400"/>
              <a:buFont typeface="Manrope"/>
              <a:buNone/>
              <a:defRPr b="1">
                <a:latin typeface="Manrope"/>
                <a:ea typeface="Manrope"/>
                <a:cs typeface="Manrope"/>
                <a:sym typeface="Manrope"/>
              </a:defRPr>
            </a:lvl4pPr>
            <a:lvl5pPr lvl="4" algn="l">
              <a:lnSpc>
                <a:spcPct val="100000"/>
              </a:lnSpc>
              <a:spcBef>
                <a:spcPts val="0"/>
              </a:spcBef>
              <a:spcAft>
                <a:spcPts val="0"/>
              </a:spcAft>
              <a:buSzPts val="1400"/>
              <a:buFont typeface="Manrope"/>
              <a:buNone/>
              <a:defRPr b="1">
                <a:latin typeface="Manrope"/>
                <a:ea typeface="Manrope"/>
                <a:cs typeface="Manrope"/>
                <a:sym typeface="Manrope"/>
              </a:defRPr>
            </a:lvl5pPr>
            <a:lvl6pPr lvl="5" algn="l">
              <a:lnSpc>
                <a:spcPct val="100000"/>
              </a:lnSpc>
              <a:spcBef>
                <a:spcPts val="0"/>
              </a:spcBef>
              <a:spcAft>
                <a:spcPts val="0"/>
              </a:spcAft>
              <a:buSzPts val="1400"/>
              <a:buFont typeface="Manrope"/>
              <a:buNone/>
              <a:defRPr b="1">
                <a:latin typeface="Manrope"/>
                <a:ea typeface="Manrope"/>
                <a:cs typeface="Manrope"/>
                <a:sym typeface="Manrope"/>
              </a:defRPr>
            </a:lvl6pPr>
            <a:lvl7pPr lvl="6" algn="l">
              <a:lnSpc>
                <a:spcPct val="100000"/>
              </a:lnSpc>
              <a:spcBef>
                <a:spcPts val="0"/>
              </a:spcBef>
              <a:spcAft>
                <a:spcPts val="0"/>
              </a:spcAft>
              <a:buSzPts val="1400"/>
              <a:buFont typeface="Manrope"/>
              <a:buNone/>
              <a:defRPr b="1">
                <a:latin typeface="Manrope"/>
                <a:ea typeface="Manrope"/>
                <a:cs typeface="Manrope"/>
                <a:sym typeface="Manrope"/>
              </a:defRPr>
            </a:lvl7pPr>
            <a:lvl8pPr lvl="7" algn="l">
              <a:lnSpc>
                <a:spcPct val="100000"/>
              </a:lnSpc>
              <a:spcBef>
                <a:spcPts val="0"/>
              </a:spcBef>
              <a:spcAft>
                <a:spcPts val="0"/>
              </a:spcAft>
              <a:buSzPts val="1400"/>
              <a:buFont typeface="Manrope"/>
              <a:buNone/>
              <a:defRPr b="1">
                <a:latin typeface="Manrope"/>
                <a:ea typeface="Manrope"/>
                <a:cs typeface="Manrope"/>
                <a:sym typeface="Manrope"/>
              </a:defRPr>
            </a:lvl8pPr>
            <a:lvl9pPr lvl="8" algn="l">
              <a:lnSpc>
                <a:spcPct val="100000"/>
              </a:lnSpc>
              <a:spcBef>
                <a:spcPts val="0"/>
              </a:spcBef>
              <a:spcAft>
                <a:spcPts val="0"/>
              </a:spcAft>
              <a:buSzPts val="1400"/>
              <a:buFont typeface="Manrope"/>
              <a:buNone/>
              <a:defRPr b="1">
                <a:latin typeface="Manrope"/>
                <a:ea typeface="Manrope"/>
                <a:cs typeface="Manrope"/>
                <a:sym typeface="Manrope"/>
              </a:defRPr>
            </a:lvl9pPr>
          </a:lstStyle>
          <a:p>
            <a:endParaRPr/>
          </a:p>
        </p:txBody>
      </p:sp>
      <p:grpSp>
        <p:nvGrpSpPr>
          <p:cNvPr id="364" name="Google Shape;364;p80"/>
          <p:cNvGrpSpPr/>
          <p:nvPr/>
        </p:nvGrpSpPr>
        <p:grpSpPr>
          <a:xfrm>
            <a:off x="-140313" y="-133838"/>
            <a:ext cx="10342518" cy="5590655"/>
            <a:chOff x="-140313" y="-133838"/>
            <a:chExt cx="10342518" cy="5590655"/>
          </a:xfrm>
        </p:grpSpPr>
        <p:grpSp>
          <p:nvGrpSpPr>
            <p:cNvPr id="365" name="Google Shape;365;p80"/>
            <p:cNvGrpSpPr/>
            <p:nvPr/>
          </p:nvGrpSpPr>
          <p:grpSpPr>
            <a:xfrm>
              <a:off x="-140313" y="-133838"/>
              <a:ext cx="6507858" cy="5590655"/>
              <a:chOff x="-140313" y="-133838"/>
              <a:chExt cx="6507858" cy="5590655"/>
            </a:xfrm>
          </p:grpSpPr>
          <p:grpSp>
            <p:nvGrpSpPr>
              <p:cNvPr id="366" name="Google Shape;366;p80"/>
              <p:cNvGrpSpPr/>
              <p:nvPr/>
            </p:nvGrpSpPr>
            <p:grpSpPr>
              <a:xfrm>
                <a:off x="-140313" y="-133838"/>
                <a:ext cx="1075816" cy="1347688"/>
                <a:chOff x="-11" y="-5"/>
                <a:chExt cx="973149" cy="1219075"/>
              </a:xfrm>
            </p:grpSpPr>
            <p:sp>
              <p:nvSpPr>
                <p:cNvPr id="367" name="Google Shape;367;p80"/>
                <p:cNvSpPr/>
                <p:nvPr/>
              </p:nvSpPr>
              <p:spPr>
                <a:xfrm>
                  <a:off x="-11" y="-5"/>
                  <a:ext cx="973149" cy="1219075"/>
                </a:xfrm>
                <a:custGeom>
                  <a:avLst/>
                  <a:gdLst/>
                  <a:ahLst/>
                  <a:cxnLst/>
                  <a:rect l="l" t="t" r="r" b="b"/>
                  <a:pathLst>
                    <a:path w="11432" h="14321" extrusionOk="0">
                      <a:moveTo>
                        <a:pt x="0" y="0"/>
                      </a:moveTo>
                      <a:lnTo>
                        <a:pt x="0" y="14320"/>
                      </a:lnTo>
                      <a:cubicBezTo>
                        <a:pt x="8386" y="13098"/>
                        <a:pt x="4001" y="1723"/>
                        <a:pt x="11431"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80"/>
                <p:cNvSpPr/>
                <p:nvPr/>
              </p:nvSpPr>
              <p:spPr>
                <a:xfrm>
                  <a:off x="0" y="-5"/>
                  <a:ext cx="912114" cy="899941"/>
                </a:xfrm>
                <a:custGeom>
                  <a:avLst/>
                  <a:gdLst/>
                  <a:ahLst/>
                  <a:cxnLst/>
                  <a:rect l="l" t="t" r="r" b="b"/>
                  <a:pathLst>
                    <a:path w="10715" h="10572" extrusionOk="0">
                      <a:moveTo>
                        <a:pt x="1" y="1"/>
                      </a:moveTo>
                      <a:lnTo>
                        <a:pt x="1" y="10572"/>
                      </a:lnTo>
                      <a:cubicBezTo>
                        <a:pt x="7864" y="9676"/>
                        <a:pt x="3747" y="1268"/>
                        <a:pt x="10714"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80"/>
                <p:cNvSpPr/>
                <p:nvPr/>
              </p:nvSpPr>
              <p:spPr>
                <a:xfrm>
                  <a:off x="0" y="-5"/>
                  <a:ext cx="604132" cy="497896"/>
                </a:xfrm>
                <a:custGeom>
                  <a:avLst/>
                  <a:gdLst/>
                  <a:ahLst/>
                  <a:cxnLst/>
                  <a:rect l="l" t="t" r="r" b="b"/>
                  <a:pathLst>
                    <a:path w="7097" h="5849" extrusionOk="0">
                      <a:moveTo>
                        <a:pt x="1" y="1"/>
                      </a:moveTo>
                      <a:lnTo>
                        <a:pt x="1" y="5849"/>
                      </a:lnTo>
                      <a:cubicBezTo>
                        <a:pt x="4573" y="5360"/>
                        <a:pt x="3038" y="699"/>
                        <a:pt x="7096"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0" name="Google Shape;370;p80"/>
              <p:cNvGrpSpPr/>
              <p:nvPr/>
            </p:nvGrpSpPr>
            <p:grpSpPr>
              <a:xfrm rot="5400000">
                <a:off x="4026176" y="3115449"/>
                <a:ext cx="759987" cy="3922750"/>
                <a:chOff x="8618850" y="540000"/>
                <a:chExt cx="759987" cy="3922750"/>
              </a:xfrm>
            </p:grpSpPr>
            <p:sp>
              <p:nvSpPr>
                <p:cNvPr id="371" name="Google Shape;371;p80"/>
                <p:cNvSpPr/>
                <p:nvPr/>
              </p:nvSpPr>
              <p:spPr>
                <a:xfrm>
                  <a:off x="8748904" y="540000"/>
                  <a:ext cx="629933" cy="3922750"/>
                </a:xfrm>
                <a:custGeom>
                  <a:avLst/>
                  <a:gdLst/>
                  <a:ahLst/>
                  <a:cxnLst/>
                  <a:rect l="l" t="t" r="r" b="b"/>
                  <a:pathLst>
                    <a:path w="36058" h="156910" extrusionOk="0">
                      <a:moveTo>
                        <a:pt x="33081" y="0"/>
                      </a:moveTo>
                      <a:cubicBezTo>
                        <a:pt x="27573" y="14441"/>
                        <a:pt x="-465" y="60491"/>
                        <a:pt x="31" y="86643"/>
                      </a:cubicBezTo>
                      <a:cubicBezTo>
                        <a:pt x="527" y="112795"/>
                        <a:pt x="30054" y="145199"/>
                        <a:pt x="36058" y="156910"/>
                      </a:cubicBezTo>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80"/>
                <p:cNvSpPr/>
                <p:nvPr/>
              </p:nvSpPr>
              <p:spPr>
                <a:xfrm>
                  <a:off x="8618850" y="540000"/>
                  <a:ext cx="629933" cy="3922750"/>
                </a:xfrm>
                <a:custGeom>
                  <a:avLst/>
                  <a:gdLst/>
                  <a:ahLst/>
                  <a:cxnLst/>
                  <a:rect l="l" t="t" r="r" b="b"/>
                  <a:pathLst>
                    <a:path w="36058" h="156910" extrusionOk="0">
                      <a:moveTo>
                        <a:pt x="33081" y="0"/>
                      </a:moveTo>
                      <a:cubicBezTo>
                        <a:pt x="27573" y="14441"/>
                        <a:pt x="-465" y="60491"/>
                        <a:pt x="31" y="86643"/>
                      </a:cubicBezTo>
                      <a:cubicBezTo>
                        <a:pt x="527" y="112795"/>
                        <a:pt x="30054" y="145199"/>
                        <a:pt x="36058" y="156910"/>
                      </a:cubicBezTo>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73" name="Google Shape;373;p80"/>
            <p:cNvSpPr/>
            <p:nvPr/>
          </p:nvSpPr>
          <p:spPr>
            <a:xfrm rot="1359769" flipH="1">
              <a:off x="8785604" y="1952235"/>
              <a:ext cx="906134" cy="2058481"/>
            </a:xfrm>
            <a:custGeom>
              <a:avLst/>
              <a:gdLst/>
              <a:ahLst/>
              <a:cxnLst/>
              <a:rect l="l" t="t" r="r" b="b"/>
              <a:pathLst>
                <a:path w="6492" h="14748" extrusionOk="0">
                  <a:moveTo>
                    <a:pt x="6491" y="1"/>
                  </a:moveTo>
                  <a:cubicBezTo>
                    <a:pt x="6257" y="93"/>
                    <a:pt x="5989" y="244"/>
                    <a:pt x="5757" y="464"/>
                  </a:cubicBezTo>
                  <a:cubicBezTo>
                    <a:pt x="5140" y="1023"/>
                    <a:pt x="4861" y="1871"/>
                    <a:pt x="4919" y="2988"/>
                  </a:cubicBezTo>
                  <a:cubicBezTo>
                    <a:pt x="4956" y="3616"/>
                    <a:pt x="5151" y="4302"/>
                    <a:pt x="5374" y="5025"/>
                  </a:cubicBezTo>
                  <a:cubicBezTo>
                    <a:pt x="5723" y="6198"/>
                    <a:pt x="6072" y="7409"/>
                    <a:pt x="5757" y="8490"/>
                  </a:cubicBezTo>
                  <a:cubicBezTo>
                    <a:pt x="5327" y="9955"/>
                    <a:pt x="3931" y="10700"/>
                    <a:pt x="2918" y="11248"/>
                  </a:cubicBezTo>
                  <a:cubicBezTo>
                    <a:pt x="2617" y="11409"/>
                    <a:pt x="2326" y="11560"/>
                    <a:pt x="2117" y="11711"/>
                  </a:cubicBezTo>
                  <a:cubicBezTo>
                    <a:pt x="640" y="12713"/>
                    <a:pt x="163" y="13830"/>
                    <a:pt x="23" y="14586"/>
                  </a:cubicBezTo>
                  <a:cubicBezTo>
                    <a:pt x="12" y="14642"/>
                    <a:pt x="12" y="14701"/>
                    <a:pt x="1" y="14748"/>
                  </a:cubicBezTo>
                  <a:lnTo>
                    <a:pt x="46" y="14748"/>
                  </a:lnTo>
                  <a:cubicBezTo>
                    <a:pt x="57" y="14701"/>
                    <a:pt x="71" y="14642"/>
                    <a:pt x="71" y="14586"/>
                  </a:cubicBezTo>
                  <a:cubicBezTo>
                    <a:pt x="210" y="13841"/>
                    <a:pt x="674" y="12747"/>
                    <a:pt x="2139" y="11747"/>
                  </a:cubicBezTo>
                  <a:cubicBezTo>
                    <a:pt x="2360" y="11608"/>
                    <a:pt x="2639" y="11457"/>
                    <a:pt x="2943" y="11292"/>
                  </a:cubicBezTo>
                  <a:cubicBezTo>
                    <a:pt x="3965" y="10734"/>
                    <a:pt x="5374" y="9980"/>
                    <a:pt x="5804" y="8501"/>
                  </a:cubicBezTo>
                  <a:cubicBezTo>
                    <a:pt x="6128" y="7409"/>
                    <a:pt x="5768" y="6187"/>
                    <a:pt x="5419" y="5011"/>
                  </a:cubicBezTo>
                  <a:cubicBezTo>
                    <a:pt x="5199" y="4291"/>
                    <a:pt x="5000" y="3605"/>
                    <a:pt x="4967" y="2988"/>
                  </a:cubicBezTo>
                  <a:cubicBezTo>
                    <a:pt x="4861" y="1092"/>
                    <a:pt x="5768" y="350"/>
                    <a:pt x="6491" y="46"/>
                  </a:cubicBezTo>
                  <a:lnTo>
                    <a:pt x="64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80"/>
            <p:cNvSpPr/>
            <p:nvPr/>
          </p:nvSpPr>
          <p:spPr>
            <a:xfrm rot="1359769" flipH="1">
              <a:off x="8934479" y="1952235"/>
              <a:ext cx="906134" cy="2058481"/>
            </a:xfrm>
            <a:custGeom>
              <a:avLst/>
              <a:gdLst/>
              <a:ahLst/>
              <a:cxnLst/>
              <a:rect l="l" t="t" r="r" b="b"/>
              <a:pathLst>
                <a:path w="6492" h="14748" extrusionOk="0">
                  <a:moveTo>
                    <a:pt x="6491" y="1"/>
                  </a:moveTo>
                  <a:cubicBezTo>
                    <a:pt x="6257" y="93"/>
                    <a:pt x="5989" y="244"/>
                    <a:pt x="5757" y="464"/>
                  </a:cubicBezTo>
                  <a:cubicBezTo>
                    <a:pt x="5140" y="1023"/>
                    <a:pt x="4861" y="1871"/>
                    <a:pt x="4919" y="2988"/>
                  </a:cubicBezTo>
                  <a:cubicBezTo>
                    <a:pt x="4956" y="3616"/>
                    <a:pt x="5151" y="4302"/>
                    <a:pt x="5374" y="5025"/>
                  </a:cubicBezTo>
                  <a:cubicBezTo>
                    <a:pt x="5723" y="6198"/>
                    <a:pt x="6072" y="7409"/>
                    <a:pt x="5757" y="8490"/>
                  </a:cubicBezTo>
                  <a:cubicBezTo>
                    <a:pt x="5327" y="9955"/>
                    <a:pt x="3931" y="10700"/>
                    <a:pt x="2918" y="11248"/>
                  </a:cubicBezTo>
                  <a:cubicBezTo>
                    <a:pt x="2617" y="11409"/>
                    <a:pt x="2326" y="11560"/>
                    <a:pt x="2117" y="11711"/>
                  </a:cubicBezTo>
                  <a:cubicBezTo>
                    <a:pt x="640" y="12713"/>
                    <a:pt x="163" y="13830"/>
                    <a:pt x="23" y="14586"/>
                  </a:cubicBezTo>
                  <a:cubicBezTo>
                    <a:pt x="12" y="14642"/>
                    <a:pt x="12" y="14701"/>
                    <a:pt x="1" y="14748"/>
                  </a:cubicBezTo>
                  <a:lnTo>
                    <a:pt x="46" y="14748"/>
                  </a:lnTo>
                  <a:cubicBezTo>
                    <a:pt x="57" y="14701"/>
                    <a:pt x="71" y="14642"/>
                    <a:pt x="71" y="14586"/>
                  </a:cubicBezTo>
                  <a:cubicBezTo>
                    <a:pt x="210" y="13841"/>
                    <a:pt x="674" y="12747"/>
                    <a:pt x="2139" y="11747"/>
                  </a:cubicBezTo>
                  <a:cubicBezTo>
                    <a:pt x="2360" y="11608"/>
                    <a:pt x="2639" y="11457"/>
                    <a:pt x="2943" y="11292"/>
                  </a:cubicBezTo>
                  <a:cubicBezTo>
                    <a:pt x="3965" y="10734"/>
                    <a:pt x="5374" y="9980"/>
                    <a:pt x="5804" y="8501"/>
                  </a:cubicBezTo>
                  <a:cubicBezTo>
                    <a:pt x="6128" y="7409"/>
                    <a:pt x="5768" y="6187"/>
                    <a:pt x="5419" y="5011"/>
                  </a:cubicBezTo>
                  <a:cubicBezTo>
                    <a:pt x="5199" y="4291"/>
                    <a:pt x="5000" y="3605"/>
                    <a:pt x="4967" y="2988"/>
                  </a:cubicBezTo>
                  <a:cubicBezTo>
                    <a:pt x="4861" y="1092"/>
                    <a:pt x="5768" y="350"/>
                    <a:pt x="6491" y="46"/>
                  </a:cubicBezTo>
                  <a:lnTo>
                    <a:pt x="64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375"/>
        <p:cNvGrpSpPr/>
        <p:nvPr/>
      </p:nvGrpSpPr>
      <p:grpSpPr>
        <a:xfrm>
          <a:off x="0" y="0"/>
          <a:ext cx="0" cy="0"/>
          <a:chOff x="0" y="0"/>
          <a:chExt cx="0" cy="0"/>
        </a:xfrm>
      </p:grpSpPr>
      <p:sp>
        <p:nvSpPr>
          <p:cNvPr id="376" name="Google Shape;376;p81"/>
          <p:cNvSpPr txBox="1">
            <a:spLocks noGrp="1"/>
          </p:cNvSpPr>
          <p:nvPr>
            <p:ph type="subTitle" idx="1"/>
          </p:nvPr>
        </p:nvSpPr>
        <p:spPr>
          <a:xfrm>
            <a:off x="4572000" y="1619275"/>
            <a:ext cx="3852000" cy="1073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77" name="Google Shape;377;p81"/>
          <p:cNvSpPr txBox="1">
            <a:spLocks noGrp="1"/>
          </p:cNvSpPr>
          <p:nvPr>
            <p:ph type="ctrTitle"/>
          </p:nvPr>
        </p:nvSpPr>
        <p:spPr>
          <a:xfrm flipH="1">
            <a:off x="4578350" y="856925"/>
            <a:ext cx="3852000" cy="83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48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78" name="Google Shape;378;p81"/>
          <p:cNvSpPr txBox="1"/>
          <p:nvPr/>
        </p:nvSpPr>
        <p:spPr>
          <a:xfrm>
            <a:off x="4940088" y="3304950"/>
            <a:ext cx="3115800" cy="728700"/>
          </a:xfrm>
          <a:prstGeom prst="rect">
            <a:avLst/>
          </a:prstGeom>
          <a:noFill/>
          <a:ln>
            <a:noFill/>
          </a:ln>
        </p:spPr>
        <p:txBody>
          <a:bodyPr spcFirstLastPara="1" wrap="square" lIns="91425" tIns="91425" rIns="91425" bIns="91425" anchor="t" anchorCtr="0">
            <a:noAutofit/>
          </a:bodyPr>
          <a:lstStyle/>
          <a:p>
            <a:pPr marL="0" marR="0" lvl="0" indent="0" algn="ctr" rtl="0">
              <a:lnSpc>
                <a:spcPct val="114000"/>
              </a:lnSpc>
              <a:spcBef>
                <a:spcPts val="0"/>
              </a:spcBef>
              <a:spcAft>
                <a:spcPts val="0"/>
              </a:spcAft>
              <a:buClr>
                <a:srgbClr val="000000"/>
              </a:buClr>
              <a:buSzPts val="1100"/>
              <a:buFont typeface="Arial"/>
              <a:buNone/>
            </a:pPr>
            <a:r>
              <a:rPr lang="en" sz="1100" b="0" i="0" u="none" strike="noStrike" cap="none">
                <a:solidFill>
                  <a:schemeClr val="dk1"/>
                </a:solidFill>
                <a:latin typeface="Lato"/>
                <a:ea typeface="Lato"/>
                <a:cs typeface="Lato"/>
                <a:sym typeface="Lato"/>
              </a:rPr>
              <a:t>CREDITS: This presentation template was created by </a:t>
            </a:r>
            <a:r>
              <a:rPr lang="en" sz="1100" b="1" i="0" u="sng" strike="noStrike" cap="none">
                <a:solidFill>
                  <a:schemeClr val="dk1"/>
                </a:solid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100" b="1" i="0" u="none" strike="noStrike" cap="none">
                <a:solidFill>
                  <a:schemeClr val="dk1"/>
                </a:solidFill>
                <a:latin typeface="Lato"/>
                <a:ea typeface="Lato"/>
                <a:cs typeface="Lato"/>
                <a:sym typeface="Lato"/>
              </a:rPr>
              <a:t>,</a:t>
            </a:r>
            <a:r>
              <a:rPr lang="en" sz="1100" b="0" i="0" u="none" strike="noStrike" cap="none">
                <a:solidFill>
                  <a:schemeClr val="dk1"/>
                </a:solidFill>
                <a:latin typeface="Lato"/>
                <a:ea typeface="Lato"/>
                <a:cs typeface="Lato"/>
                <a:sym typeface="Lato"/>
              </a:rPr>
              <a:t> and includes icons by </a:t>
            </a:r>
            <a:r>
              <a:rPr lang="en" sz="1100" b="1" i="0" u="sng" strike="noStrike" cap="none">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100" b="0" i="0" u="none" strike="noStrike" cap="none">
                <a:solidFill>
                  <a:schemeClr val="dk1"/>
                </a:solidFill>
                <a:latin typeface="Lato"/>
                <a:ea typeface="Lato"/>
                <a:cs typeface="Lato"/>
                <a:sym typeface="Lato"/>
              </a:rPr>
              <a:t>, and infographics &amp; images by </a:t>
            </a:r>
            <a:r>
              <a:rPr lang="en" sz="1100" b="1" i="0" u="sng" strike="noStrike" cap="none">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100" b="0" i="0" u="sng" strike="noStrike" cap="none">
                <a:solidFill>
                  <a:schemeClr val="dk1"/>
                </a:solidFill>
                <a:latin typeface="Lato"/>
                <a:ea typeface="Lato"/>
                <a:cs typeface="Lato"/>
                <a:sym typeface="Lato"/>
              </a:rPr>
              <a:t> </a:t>
            </a:r>
            <a:endParaRPr sz="1100" b="0" i="0" u="sng" strike="noStrike" cap="none">
              <a:solidFill>
                <a:schemeClr val="dk1"/>
              </a:solidFill>
              <a:latin typeface="Lato"/>
              <a:ea typeface="Lato"/>
              <a:cs typeface="Lato"/>
              <a:sym typeface="Lato"/>
            </a:endParaRPr>
          </a:p>
        </p:txBody>
      </p:sp>
      <p:grpSp>
        <p:nvGrpSpPr>
          <p:cNvPr id="379" name="Google Shape;379;p81"/>
          <p:cNvGrpSpPr/>
          <p:nvPr/>
        </p:nvGrpSpPr>
        <p:grpSpPr>
          <a:xfrm>
            <a:off x="-607415" y="-629481"/>
            <a:ext cx="10421532" cy="6467240"/>
            <a:chOff x="-607415" y="-629481"/>
            <a:chExt cx="10421532" cy="6467240"/>
          </a:xfrm>
        </p:grpSpPr>
        <p:grpSp>
          <p:nvGrpSpPr>
            <p:cNvPr id="380" name="Google Shape;380;p81"/>
            <p:cNvGrpSpPr/>
            <p:nvPr/>
          </p:nvGrpSpPr>
          <p:grpSpPr>
            <a:xfrm rot="6607974" flipH="1">
              <a:off x="8076846" y="-198965"/>
              <a:ext cx="1552524" cy="1477947"/>
              <a:chOff x="8003963" y="-311329"/>
              <a:chExt cx="1552518" cy="1477942"/>
            </a:xfrm>
          </p:grpSpPr>
          <p:sp>
            <p:nvSpPr>
              <p:cNvPr id="381" name="Google Shape;381;p81"/>
              <p:cNvSpPr/>
              <p:nvPr/>
            </p:nvSpPr>
            <p:spPr>
              <a:xfrm rot="-4942883">
                <a:off x="8095115" y="-97069"/>
                <a:ext cx="1141965" cy="1183315"/>
              </a:xfrm>
              <a:custGeom>
                <a:avLst/>
                <a:gdLst/>
                <a:ahLst/>
                <a:cxnLst/>
                <a:rect l="l" t="t" r="r" b="b"/>
                <a:pathLst>
                  <a:path w="9936" h="10296" extrusionOk="0">
                    <a:moveTo>
                      <a:pt x="9712" y="1"/>
                    </a:moveTo>
                    <a:cubicBezTo>
                      <a:pt x="8595" y="419"/>
                      <a:pt x="7677" y="1014"/>
                      <a:pt x="6934" y="1793"/>
                    </a:cubicBezTo>
                    <a:cubicBezTo>
                      <a:pt x="6013" y="2759"/>
                      <a:pt x="5433" y="3931"/>
                      <a:pt x="4886" y="5073"/>
                    </a:cubicBezTo>
                    <a:cubicBezTo>
                      <a:pt x="4283" y="6293"/>
                      <a:pt x="3666" y="7560"/>
                      <a:pt x="2608" y="8584"/>
                    </a:cubicBezTo>
                    <a:cubicBezTo>
                      <a:pt x="1896" y="9271"/>
                      <a:pt x="1036" y="9807"/>
                      <a:pt x="1" y="10201"/>
                    </a:cubicBezTo>
                    <a:lnTo>
                      <a:pt x="1" y="10295"/>
                    </a:lnTo>
                    <a:cubicBezTo>
                      <a:pt x="2979" y="9165"/>
                      <a:pt x="3990" y="7108"/>
                      <a:pt x="4967" y="5095"/>
                    </a:cubicBezTo>
                    <a:cubicBezTo>
                      <a:pt x="5525" y="3967"/>
                      <a:pt x="6097" y="2803"/>
                      <a:pt x="7015" y="1837"/>
                    </a:cubicBezTo>
                    <a:cubicBezTo>
                      <a:pt x="7783" y="1025"/>
                      <a:pt x="8749" y="419"/>
                      <a:pt x="99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81"/>
              <p:cNvSpPr/>
              <p:nvPr/>
            </p:nvSpPr>
            <p:spPr>
              <a:xfrm rot="-4942883">
                <a:off x="8127753" y="-268257"/>
                <a:ext cx="1304939" cy="1391797"/>
              </a:xfrm>
              <a:custGeom>
                <a:avLst/>
                <a:gdLst/>
                <a:ahLst/>
                <a:cxnLst/>
                <a:rect l="l" t="t" r="r" b="b"/>
                <a:pathLst>
                  <a:path w="11354" h="12110" extrusionOk="0">
                    <a:moveTo>
                      <a:pt x="11038" y="1"/>
                    </a:moveTo>
                    <a:cubicBezTo>
                      <a:pt x="9539" y="408"/>
                      <a:pt x="8422" y="1117"/>
                      <a:pt x="7644" y="2164"/>
                    </a:cubicBezTo>
                    <a:cubicBezTo>
                      <a:pt x="6840" y="3233"/>
                      <a:pt x="6457" y="4573"/>
                      <a:pt x="6083" y="5863"/>
                    </a:cubicBezTo>
                    <a:cubicBezTo>
                      <a:pt x="5690" y="7247"/>
                      <a:pt x="5282" y="8676"/>
                      <a:pt x="4352" y="9818"/>
                    </a:cubicBezTo>
                    <a:cubicBezTo>
                      <a:pt x="3398" y="10968"/>
                      <a:pt x="1966" y="11702"/>
                      <a:pt x="1" y="12026"/>
                    </a:cubicBezTo>
                    <a:lnTo>
                      <a:pt x="1" y="12110"/>
                    </a:lnTo>
                    <a:cubicBezTo>
                      <a:pt x="4618" y="11342"/>
                      <a:pt x="5410" y="8562"/>
                      <a:pt x="6178" y="5874"/>
                    </a:cubicBezTo>
                    <a:cubicBezTo>
                      <a:pt x="6549" y="4595"/>
                      <a:pt x="6921" y="3269"/>
                      <a:pt x="7724" y="2200"/>
                    </a:cubicBezTo>
                    <a:cubicBezTo>
                      <a:pt x="8540" y="1106"/>
                      <a:pt x="9726" y="386"/>
                      <a:pt x="113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3" name="Google Shape;383;p81"/>
            <p:cNvGrpSpPr/>
            <p:nvPr/>
          </p:nvGrpSpPr>
          <p:grpSpPr>
            <a:xfrm rot="1108923" flipH="1">
              <a:off x="-252631" y="-421519"/>
              <a:ext cx="1552481" cy="1477907"/>
              <a:chOff x="8003963" y="-311329"/>
              <a:chExt cx="1552518" cy="1477942"/>
            </a:xfrm>
          </p:grpSpPr>
          <p:sp>
            <p:nvSpPr>
              <p:cNvPr id="384" name="Google Shape;384;p81"/>
              <p:cNvSpPr/>
              <p:nvPr/>
            </p:nvSpPr>
            <p:spPr>
              <a:xfrm rot="-4942883">
                <a:off x="8095115" y="-97069"/>
                <a:ext cx="1141965" cy="1183315"/>
              </a:xfrm>
              <a:custGeom>
                <a:avLst/>
                <a:gdLst/>
                <a:ahLst/>
                <a:cxnLst/>
                <a:rect l="l" t="t" r="r" b="b"/>
                <a:pathLst>
                  <a:path w="9936" h="10296" extrusionOk="0">
                    <a:moveTo>
                      <a:pt x="9712" y="1"/>
                    </a:moveTo>
                    <a:cubicBezTo>
                      <a:pt x="8595" y="419"/>
                      <a:pt x="7677" y="1014"/>
                      <a:pt x="6934" y="1793"/>
                    </a:cubicBezTo>
                    <a:cubicBezTo>
                      <a:pt x="6013" y="2759"/>
                      <a:pt x="5433" y="3931"/>
                      <a:pt x="4886" y="5073"/>
                    </a:cubicBezTo>
                    <a:cubicBezTo>
                      <a:pt x="4283" y="6293"/>
                      <a:pt x="3666" y="7560"/>
                      <a:pt x="2608" y="8584"/>
                    </a:cubicBezTo>
                    <a:cubicBezTo>
                      <a:pt x="1896" y="9271"/>
                      <a:pt x="1036" y="9807"/>
                      <a:pt x="1" y="10201"/>
                    </a:cubicBezTo>
                    <a:lnTo>
                      <a:pt x="1" y="10295"/>
                    </a:lnTo>
                    <a:cubicBezTo>
                      <a:pt x="2979" y="9165"/>
                      <a:pt x="3990" y="7108"/>
                      <a:pt x="4967" y="5095"/>
                    </a:cubicBezTo>
                    <a:cubicBezTo>
                      <a:pt x="5525" y="3967"/>
                      <a:pt x="6097" y="2803"/>
                      <a:pt x="7015" y="1837"/>
                    </a:cubicBezTo>
                    <a:cubicBezTo>
                      <a:pt x="7783" y="1025"/>
                      <a:pt x="8749" y="419"/>
                      <a:pt x="99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81"/>
              <p:cNvSpPr/>
              <p:nvPr/>
            </p:nvSpPr>
            <p:spPr>
              <a:xfrm rot="-4942883">
                <a:off x="8127753" y="-268257"/>
                <a:ext cx="1304939" cy="1391797"/>
              </a:xfrm>
              <a:custGeom>
                <a:avLst/>
                <a:gdLst/>
                <a:ahLst/>
                <a:cxnLst/>
                <a:rect l="l" t="t" r="r" b="b"/>
                <a:pathLst>
                  <a:path w="11354" h="12110" extrusionOk="0">
                    <a:moveTo>
                      <a:pt x="11038" y="1"/>
                    </a:moveTo>
                    <a:cubicBezTo>
                      <a:pt x="9539" y="408"/>
                      <a:pt x="8422" y="1117"/>
                      <a:pt x="7644" y="2164"/>
                    </a:cubicBezTo>
                    <a:cubicBezTo>
                      <a:pt x="6840" y="3233"/>
                      <a:pt x="6457" y="4573"/>
                      <a:pt x="6083" y="5863"/>
                    </a:cubicBezTo>
                    <a:cubicBezTo>
                      <a:pt x="5690" y="7247"/>
                      <a:pt x="5282" y="8676"/>
                      <a:pt x="4352" y="9818"/>
                    </a:cubicBezTo>
                    <a:cubicBezTo>
                      <a:pt x="3398" y="10968"/>
                      <a:pt x="1966" y="11702"/>
                      <a:pt x="1" y="12026"/>
                    </a:cubicBezTo>
                    <a:lnTo>
                      <a:pt x="1" y="12110"/>
                    </a:lnTo>
                    <a:cubicBezTo>
                      <a:pt x="4618" y="11342"/>
                      <a:pt x="5410" y="8562"/>
                      <a:pt x="6178" y="5874"/>
                    </a:cubicBezTo>
                    <a:cubicBezTo>
                      <a:pt x="6549" y="4595"/>
                      <a:pt x="6921" y="3269"/>
                      <a:pt x="7724" y="2200"/>
                    </a:cubicBezTo>
                    <a:cubicBezTo>
                      <a:pt x="8540" y="1106"/>
                      <a:pt x="9726" y="386"/>
                      <a:pt x="113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6" name="Google Shape;386;p81"/>
            <p:cNvGrpSpPr/>
            <p:nvPr/>
          </p:nvGrpSpPr>
          <p:grpSpPr>
            <a:xfrm rot="4779926">
              <a:off x="-1746982" y="3098267"/>
              <a:ext cx="4173360" cy="1164434"/>
              <a:chOff x="2998175" y="1115277"/>
              <a:chExt cx="4173262" cy="1164407"/>
            </a:xfrm>
          </p:grpSpPr>
          <p:sp>
            <p:nvSpPr>
              <p:cNvPr id="387" name="Google Shape;387;p81"/>
              <p:cNvSpPr/>
              <p:nvPr/>
            </p:nvSpPr>
            <p:spPr>
              <a:xfrm>
                <a:off x="2998175" y="1115277"/>
                <a:ext cx="4173262" cy="1065146"/>
              </a:xfrm>
              <a:custGeom>
                <a:avLst/>
                <a:gdLst/>
                <a:ahLst/>
                <a:cxnLst/>
                <a:rect l="l" t="t" r="r" b="b"/>
                <a:pathLst>
                  <a:path w="28484" h="7270" extrusionOk="0">
                    <a:moveTo>
                      <a:pt x="21424" y="1"/>
                    </a:moveTo>
                    <a:cubicBezTo>
                      <a:pt x="19423" y="1"/>
                      <a:pt x="17329" y="199"/>
                      <a:pt x="15188" y="595"/>
                    </a:cubicBezTo>
                    <a:cubicBezTo>
                      <a:pt x="11445" y="1293"/>
                      <a:pt x="7721" y="2594"/>
                      <a:pt x="4419" y="4364"/>
                    </a:cubicBezTo>
                    <a:cubicBezTo>
                      <a:pt x="2836" y="5212"/>
                      <a:pt x="1348" y="6153"/>
                      <a:pt x="0" y="7189"/>
                    </a:cubicBezTo>
                    <a:lnTo>
                      <a:pt x="0" y="7270"/>
                    </a:lnTo>
                    <a:cubicBezTo>
                      <a:pt x="1360" y="6234"/>
                      <a:pt x="2861" y="5282"/>
                      <a:pt x="4441" y="4434"/>
                    </a:cubicBezTo>
                    <a:cubicBezTo>
                      <a:pt x="7746" y="2664"/>
                      <a:pt x="11467" y="1363"/>
                      <a:pt x="15202" y="665"/>
                    </a:cubicBezTo>
                    <a:cubicBezTo>
                      <a:pt x="17340" y="269"/>
                      <a:pt x="19434" y="71"/>
                      <a:pt x="21424" y="71"/>
                    </a:cubicBezTo>
                    <a:cubicBezTo>
                      <a:pt x="23959" y="71"/>
                      <a:pt x="26354" y="386"/>
                      <a:pt x="28484" y="1014"/>
                    </a:cubicBezTo>
                    <a:lnTo>
                      <a:pt x="28484" y="944"/>
                    </a:lnTo>
                    <a:cubicBezTo>
                      <a:pt x="26343" y="316"/>
                      <a:pt x="23959" y="1"/>
                      <a:pt x="214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81"/>
              <p:cNvSpPr/>
              <p:nvPr/>
            </p:nvSpPr>
            <p:spPr>
              <a:xfrm>
                <a:off x="2998188" y="1484591"/>
                <a:ext cx="3854882" cy="795093"/>
              </a:xfrm>
              <a:custGeom>
                <a:avLst/>
                <a:gdLst/>
                <a:ahLst/>
                <a:cxnLst/>
                <a:rect l="l" t="t" r="r" b="b"/>
                <a:pathLst>
                  <a:path w="28484" h="5875" extrusionOk="0">
                    <a:moveTo>
                      <a:pt x="18527" y="1"/>
                    </a:moveTo>
                    <a:cubicBezTo>
                      <a:pt x="18317" y="1"/>
                      <a:pt x="18097" y="1"/>
                      <a:pt x="17876" y="12"/>
                    </a:cubicBezTo>
                    <a:cubicBezTo>
                      <a:pt x="14329" y="82"/>
                      <a:pt x="10700" y="746"/>
                      <a:pt x="7361" y="1944"/>
                    </a:cubicBezTo>
                    <a:cubicBezTo>
                      <a:pt x="4639" y="2921"/>
                      <a:pt x="2127" y="4236"/>
                      <a:pt x="0" y="5793"/>
                    </a:cubicBezTo>
                    <a:lnTo>
                      <a:pt x="0" y="5874"/>
                    </a:lnTo>
                    <a:cubicBezTo>
                      <a:pt x="2127" y="4317"/>
                      <a:pt x="4651" y="2991"/>
                      <a:pt x="7386" y="2014"/>
                    </a:cubicBezTo>
                    <a:cubicBezTo>
                      <a:pt x="10711" y="816"/>
                      <a:pt x="14340" y="152"/>
                      <a:pt x="17876" y="82"/>
                    </a:cubicBezTo>
                    <a:cubicBezTo>
                      <a:pt x="18097" y="71"/>
                      <a:pt x="18317" y="71"/>
                      <a:pt x="18527" y="71"/>
                    </a:cubicBezTo>
                    <a:cubicBezTo>
                      <a:pt x="22214" y="71"/>
                      <a:pt x="25623" y="710"/>
                      <a:pt x="28484" y="1919"/>
                    </a:cubicBezTo>
                    <a:lnTo>
                      <a:pt x="28484" y="1849"/>
                    </a:lnTo>
                    <a:cubicBezTo>
                      <a:pt x="25623" y="640"/>
                      <a:pt x="22214" y="1"/>
                      <a:pt x="1852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4">
  <p:cSld name="TITLE_AND_BODY_1">
    <p:spTree>
      <p:nvGrpSpPr>
        <p:cNvPr id="1" name="Shape 389"/>
        <p:cNvGrpSpPr/>
        <p:nvPr/>
      </p:nvGrpSpPr>
      <p:grpSpPr>
        <a:xfrm>
          <a:off x="0" y="0"/>
          <a:ext cx="0" cy="0"/>
          <a:chOff x="0" y="0"/>
          <a:chExt cx="0" cy="0"/>
        </a:xfrm>
      </p:grpSpPr>
      <p:sp>
        <p:nvSpPr>
          <p:cNvPr id="390" name="Google Shape;390;p82"/>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91" name="Google Shape;391;p82"/>
          <p:cNvSpPr txBox="1">
            <a:spLocks noGrp="1"/>
          </p:cNvSpPr>
          <p:nvPr>
            <p:ph type="body" idx="1"/>
          </p:nvPr>
        </p:nvSpPr>
        <p:spPr>
          <a:xfrm>
            <a:off x="720000" y="1152475"/>
            <a:ext cx="7704000" cy="945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2"/>
              </a:buClr>
              <a:buSzPts val="1400"/>
              <a:buChar char="●"/>
              <a:defRPr sz="1200"/>
            </a:lvl1pPr>
            <a:lvl2pPr marL="914400" lvl="1" indent="-317500" algn="l">
              <a:lnSpc>
                <a:spcPct val="100000"/>
              </a:lnSpc>
              <a:spcBef>
                <a:spcPts val="0"/>
              </a:spcBef>
              <a:spcAft>
                <a:spcPts val="0"/>
              </a:spcAft>
              <a:buClr>
                <a:srgbClr val="434343"/>
              </a:buClr>
              <a:buSzPts val="1400"/>
              <a:buFont typeface="Lato Light"/>
              <a:buChar char="○"/>
              <a:defRPr/>
            </a:lvl2pPr>
            <a:lvl3pPr marL="1371600" lvl="2" indent="-317500" algn="l">
              <a:lnSpc>
                <a:spcPct val="100000"/>
              </a:lnSpc>
              <a:spcBef>
                <a:spcPts val="0"/>
              </a:spcBef>
              <a:spcAft>
                <a:spcPts val="0"/>
              </a:spcAft>
              <a:buClr>
                <a:srgbClr val="434343"/>
              </a:buClr>
              <a:buSzPts val="1400"/>
              <a:buFont typeface="Lato Light"/>
              <a:buChar char="■"/>
              <a:defRPr/>
            </a:lvl3pPr>
            <a:lvl4pPr marL="1828800" lvl="3" indent="-317500" algn="l">
              <a:lnSpc>
                <a:spcPct val="100000"/>
              </a:lnSpc>
              <a:spcBef>
                <a:spcPts val="0"/>
              </a:spcBef>
              <a:spcAft>
                <a:spcPts val="0"/>
              </a:spcAft>
              <a:buClr>
                <a:srgbClr val="434343"/>
              </a:buClr>
              <a:buSzPts val="1400"/>
              <a:buFont typeface="Lato Light"/>
              <a:buChar char="●"/>
              <a:defRPr/>
            </a:lvl4pPr>
            <a:lvl5pPr marL="2286000" lvl="4" indent="-317500" algn="l">
              <a:lnSpc>
                <a:spcPct val="100000"/>
              </a:lnSpc>
              <a:spcBef>
                <a:spcPts val="0"/>
              </a:spcBef>
              <a:spcAft>
                <a:spcPts val="0"/>
              </a:spcAft>
              <a:buClr>
                <a:srgbClr val="434343"/>
              </a:buClr>
              <a:buSzPts val="1400"/>
              <a:buFont typeface="Lato Light"/>
              <a:buChar char="○"/>
              <a:defRPr/>
            </a:lvl5pPr>
            <a:lvl6pPr marL="2743200" lvl="5" indent="-317500" algn="l">
              <a:lnSpc>
                <a:spcPct val="100000"/>
              </a:lnSpc>
              <a:spcBef>
                <a:spcPts val="0"/>
              </a:spcBef>
              <a:spcAft>
                <a:spcPts val="0"/>
              </a:spcAft>
              <a:buClr>
                <a:srgbClr val="434343"/>
              </a:buClr>
              <a:buSzPts val="1400"/>
              <a:buFont typeface="Lato Light"/>
              <a:buChar char="■"/>
              <a:defRPr/>
            </a:lvl6pPr>
            <a:lvl7pPr marL="3200400" lvl="6" indent="-317500" algn="l">
              <a:lnSpc>
                <a:spcPct val="100000"/>
              </a:lnSpc>
              <a:spcBef>
                <a:spcPts val="0"/>
              </a:spcBef>
              <a:spcAft>
                <a:spcPts val="0"/>
              </a:spcAft>
              <a:buClr>
                <a:srgbClr val="434343"/>
              </a:buClr>
              <a:buSzPts val="1400"/>
              <a:buFont typeface="Lato Light"/>
              <a:buChar char="●"/>
              <a:defRPr/>
            </a:lvl7pPr>
            <a:lvl8pPr marL="3657600" lvl="7" indent="-317500" algn="l">
              <a:lnSpc>
                <a:spcPct val="100000"/>
              </a:lnSpc>
              <a:spcBef>
                <a:spcPts val="0"/>
              </a:spcBef>
              <a:spcAft>
                <a:spcPts val="0"/>
              </a:spcAft>
              <a:buClr>
                <a:srgbClr val="434343"/>
              </a:buClr>
              <a:buSzPts val="1400"/>
              <a:buFont typeface="Lato Light"/>
              <a:buChar char="○"/>
              <a:defRPr/>
            </a:lvl8pPr>
            <a:lvl9pPr marL="4114800" lvl="8" indent="-317500" algn="l">
              <a:lnSpc>
                <a:spcPct val="100000"/>
              </a:lnSpc>
              <a:spcBef>
                <a:spcPts val="0"/>
              </a:spcBef>
              <a:spcAft>
                <a:spcPts val="0"/>
              </a:spcAft>
              <a:buClr>
                <a:srgbClr val="434343"/>
              </a:buClr>
              <a:buSzPts val="1400"/>
              <a:buFont typeface="Lato Light"/>
              <a:buChar char="■"/>
              <a:defRPr/>
            </a:lvl9pPr>
          </a:lstStyle>
          <a:p>
            <a:endParaRPr/>
          </a:p>
        </p:txBody>
      </p:sp>
      <p:grpSp>
        <p:nvGrpSpPr>
          <p:cNvPr id="392" name="Google Shape;392;p82"/>
          <p:cNvGrpSpPr/>
          <p:nvPr/>
        </p:nvGrpSpPr>
        <p:grpSpPr>
          <a:xfrm>
            <a:off x="-372974" y="-173574"/>
            <a:ext cx="9952443" cy="6014098"/>
            <a:chOff x="-372974" y="-173574"/>
            <a:chExt cx="9952443" cy="6014098"/>
          </a:xfrm>
        </p:grpSpPr>
        <p:sp>
          <p:nvSpPr>
            <p:cNvPr id="393" name="Google Shape;393;p82"/>
            <p:cNvSpPr/>
            <p:nvPr/>
          </p:nvSpPr>
          <p:spPr>
            <a:xfrm rot="5400000">
              <a:off x="8637552" y="-554725"/>
              <a:ext cx="344660" cy="1270983"/>
            </a:xfrm>
            <a:custGeom>
              <a:avLst/>
              <a:gdLst/>
              <a:ahLst/>
              <a:cxnLst/>
              <a:rect l="l" t="t" r="r" b="b"/>
              <a:pathLst>
                <a:path w="6492" h="14748" extrusionOk="0">
                  <a:moveTo>
                    <a:pt x="6491" y="1"/>
                  </a:moveTo>
                  <a:cubicBezTo>
                    <a:pt x="6257" y="93"/>
                    <a:pt x="5989" y="244"/>
                    <a:pt x="5757" y="464"/>
                  </a:cubicBezTo>
                  <a:cubicBezTo>
                    <a:pt x="5140" y="1023"/>
                    <a:pt x="4861" y="1871"/>
                    <a:pt x="4919" y="2988"/>
                  </a:cubicBezTo>
                  <a:cubicBezTo>
                    <a:pt x="4956" y="3616"/>
                    <a:pt x="5151" y="4302"/>
                    <a:pt x="5374" y="5025"/>
                  </a:cubicBezTo>
                  <a:cubicBezTo>
                    <a:pt x="5723" y="6198"/>
                    <a:pt x="6072" y="7409"/>
                    <a:pt x="5757" y="8490"/>
                  </a:cubicBezTo>
                  <a:cubicBezTo>
                    <a:pt x="5327" y="9955"/>
                    <a:pt x="3931" y="10700"/>
                    <a:pt x="2918" y="11248"/>
                  </a:cubicBezTo>
                  <a:cubicBezTo>
                    <a:pt x="2617" y="11409"/>
                    <a:pt x="2326" y="11560"/>
                    <a:pt x="2117" y="11711"/>
                  </a:cubicBezTo>
                  <a:cubicBezTo>
                    <a:pt x="640" y="12713"/>
                    <a:pt x="163" y="13830"/>
                    <a:pt x="23" y="14586"/>
                  </a:cubicBezTo>
                  <a:cubicBezTo>
                    <a:pt x="12" y="14642"/>
                    <a:pt x="12" y="14701"/>
                    <a:pt x="1" y="14748"/>
                  </a:cubicBezTo>
                  <a:lnTo>
                    <a:pt x="46" y="14748"/>
                  </a:lnTo>
                  <a:cubicBezTo>
                    <a:pt x="57" y="14701"/>
                    <a:pt x="71" y="14642"/>
                    <a:pt x="71" y="14586"/>
                  </a:cubicBezTo>
                  <a:cubicBezTo>
                    <a:pt x="210" y="13841"/>
                    <a:pt x="674" y="12747"/>
                    <a:pt x="2139" y="11747"/>
                  </a:cubicBezTo>
                  <a:cubicBezTo>
                    <a:pt x="2360" y="11608"/>
                    <a:pt x="2639" y="11457"/>
                    <a:pt x="2943" y="11292"/>
                  </a:cubicBezTo>
                  <a:cubicBezTo>
                    <a:pt x="3965" y="10734"/>
                    <a:pt x="5374" y="9980"/>
                    <a:pt x="5804" y="8501"/>
                  </a:cubicBezTo>
                  <a:cubicBezTo>
                    <a:pt x="6128" y="7409"/>
                    <a:pt x="5768" y="6187"/>
                    <a:pt x="5419" y="5011"/>
                  </a:cubicBezTo>
                  <a:cubicBezTo>
                    <a:pt x="5199" y="4291"/>
                    <a:pt x="5000" y="3605"/>
                    <a:pt x="4967" y="2988"/>
                  </a:cubicBezTo>
                  <a:cubicBezTo>
                    <a:pt x="4861" y="1092"/>
                    <a:pt x="5768" y="350"/>
                    <a:pt x="6491" y="46"/>
                  </a:cubicBezTo>
                  <a:lnTo>
                    <a:pt x="6491"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4" name="Google Shape;394;p82"/>
            <p:cNvGrpSpPr/>
            <p:nvPr/>
          </p:nvGrpSpPr>
          <p:grpSpPr>
            <a:xfrm rot="-9691077" flipH="1">
              <a:off x="7832770" y="4154656"/>
              <a:ext cx="1552481" cy="1477907"/>
              <a:chOff x="8003963" y="-311329"/>
              <a:chExt cx="1552518" cy="1477942"/>
            </a:xfrm>
          </p:grpSpPr>
          <p:sp>
            <p:nvSpPr>
              <p:cNvPr id="395" name="Google Shape;395;p82"/>
              <p:cNvSpPr/>
              <p:nvPr/>
            </p:nvSpPr>
            <p:spPr>
              <a:xfrm rot="-4942883">
                <a:off x="8095115" y="-97069"/>
                <a:ext cx="1141965" cy="1183315"/>
              </a:xfrm>
              <a:custGeom>
                <a:avLst/>
                <a:gdLst/>
                <a:ahLst/>
                <a:cxnLst/>
                <a:rect l="l" t="t" r="r" b="b"/>
                <a:pathLst>
                  <a:path w="9936" h="10296" extrusionOk="0">
                    <a:moveTo>
                      <a:pt x="9712" y="1"/>
                    </a:moveTo>
                    <a:cubicBezTo>
                      <a:pt x="8595" y="419"/>
                      <a:pt x="7677" y="1014"/>
                      <a:pt x="6934" y="1793"/>
                    </a:cubicBezTo>
                    <a:cubicBezTo>
                      <a:pt x="6013" y="2759"/>
                      <a:pt x="5433" y="3931"/>
                      <a:pt x="4886" y="5073"/>
                    </a:cubicBezTo>
                    <a:cubicBezTo>
                      <a:pt x="4283" y="6293"/>
                      <a:pt x="3666" y="7560"/>
                      <a:pt x="2608" y="8584"/>
                    </a:cubicBezTo>
                    <a:cubicBezTo>
                      <a:pt x="1896" y="9271"/>
                      <a:pt x="1036" y="9807"/>
                      <a:pt x="1" y="10201"/>
                    </a:cubicBezTo>
                    <a:lnTo>
                      <a:pt x="1" y="10295"/>
                    </a:lnTo>
                    <a:cubicBezTo>
                      <a:pt x="2979" y="9165"/>
                      <a:pt x="3990" y="7108"/>
                      <a:pt x="4967" y="5095"/>
                    </a:cubicBezTo>
                    <a:cubicBezTo>
                      <a:pt x="5525" y="3967"/>
                      <a:pt x="6097" y="2803"/>
                      <a:pt x="7015" y="1837"/>
                    </a:cubicBezTo>
                    <a:cubicBezTo>
                      <a:pt x="7783" y="1025"/>
                      <a:pt x="8749" y="419"/>
                      <a:pt x="99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82"/>
              <p:cNvSpPr/>
              <p:nvPr/>
            </p:nvSpPr>
            <p:spPr>
              <a:xfrm rot="-4942883">
                <a:off x="8127753" y="-268257"/>
                <a:ext cx="1304939" cy="1391797"/>
              </a:xfrm>
              <a:custGeom>
                <a:avLst/>
                <a:gdLst/>
                <a:ahLst/>
                <a:cxnLst/>
                <a:rect l="l" t="t" r="r" b="b"/>
                <a:pathLst>
                  <a:path w="11354" h="12110" extrusionOk="0">
                    <a:moveTo>
                      <a:pt x="11038" y="1"/>
                    </a:moveTo>
                    <a:cubicBezTo>
                      <a:pt x="9539" y="408"/>
                      <a:pt x="8422" y="1117"/>
                      <a:pt x="7644" y="2164"/>
                    </a:cubicBezTo>
                    <a:cubicBezTo>
                      <a:pt x="6840" y="3233"/>
                      <a:pt x="6457" y="4573"/>
                      <a:pt x="6083" y="5863"/>
                    </a:cubicBezTo>
                    <a:cubicBezTo>
                      <a:pt x="5690" y="7247"/>
                      <a:pt x="5282" y="8676"/>
                      <a:pt x="4352" y="9818"/>
                    </a:cubicBezTo>
                    <a:cubicBezTo>
                      <a:pt x="3398" y="10968"/>
                      <a:pt x="1966" y="11702"/>
                      <a:pt x="1" y="12026"/>
                    </a:cubicBezTo>
                    <a:lnTo>
                      <a:pt x="1" y="12110"/>
                    </a:lnTo>
                    <a:cubicBezTo>
                      <a:pt x="4618" y="11342"/>
                      <a:pt x="5410" y="8562"/>
                      <a:pt x="6178" y="5874"/>
                    </a:cubicBezTo>
                    <a:cubicBezTo>
                      <a:pt x="6549" y="4595"/>
                      <a:pt x="6921" y="3269"/>
                      <a:pt x="7724" y="2200"/>
                    </a:cubicBezTo>
                    <a:cubicBezTo>
                      <a:pt x="8540" y="1106"/>
                      <a:pt x="9726" y="386"/>
                      <a:pt x="113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7" name="Google Shape;397;p82"/>
            <p:cNvGrpSpPr/>
            <p:nvPr/>
          </p:nvGrpSpPr>
          <p:grpSpPr>
            <a:xfrm flipH="1">
              <a:off x="-372974" y="1109100"/>
              <a:ext cx="759987" cy="3922750"/>
              <a:chOff x="8618850" y="540000"/>
              <a:chExt cx="759987" cy="3922750"/>
            </a:xfrm>
          </p:grpSpPr>
          <p:sp>
            <p:nvSpPr>
              <p:cNvPr id="398" name="Google Shape;398;p82"/>
              <p:cNvSpPr/>
              <p:nvPr/>
            </p:nvSpPr>
            <p:spPr>
              <a:xfrm>
                <a:off x="8748904" y="540000"/>
                <a:ext cx="629933" cy="3922750"/>
              </a:xfrm>
              <a:custGeom>
                <a:avLst/>
                <a:gdLst/>
                <a:ahLst/>
                <a:cxnLst/>
                <a:rect l="l" t="t" r="r" b="b"/>
                <a:pathLst>
                  <a:path w="36058" h="156910" extrusionOk="0">
                    <a:moveTo>
                      <a:pt x="33081" y="0"/>
                    </a:moveTo>
                    <a:cubicBezTo>
                      <a:pt x="27573" y="14441"/>
                      <a:pt x="-465" y="60491"/>
                      <a:pt x="31" y="86643"/>
                    </a:cubicBezTo>
                    <a:cubicBezTo>
                      <a:pt x="527" y="112795"/>
                      <a:pt x="30054" y="145199"/>
                      <a:pt x="36058" y="156910"/>
                    </a:cubicBezTo>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82"/>
              <p:cNvSpPr/>
              <p:nvPr/>
            </p:nvSpPr>
            <p:spPr>
              <a:xfrm>
                <a:off x="8618850" y="540000"/>
                <a:ext cx="629933" cy="3922750"/>
              </a:xfrm>
              <a:custGeom>
                <a:avLst/>
                <a:gdLst/>
                <a:ahLst/>
                <a:cxnLst/>
                <a:rect l="l" t="t" r="r" b="b"/>
                <a:pathLst>
                  <a:path w="36058" h="156910" extrusionOk="0">
                    <a:moveTo>
                      <a:pt x="33081" y="0"/>
                    </a:moveTo>
                    <a:cubicBezTo>
                      <a:pt x="27573" y="14441"/>
                      <a:pt x="-465" y="60491"/>
                      <a:pt x="31" y="86643"/>
                    </a:cubicBezTo>
                    <a:cubicBezTo>
                      <a:pt x="527" y="112795"/>
                      <a:pt x="30054" y="145199"/>
                      <a:pt x="36058" y="156910"/>
                    </a:cubicBezTo>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0" name="Google Shape;400;p82"/>
            <p:cNvSpPr/>
            <p:nvPr/>
          </p:nvSpPr>
          <p:spPr>
            <a:xfrm rot="5400000">
              <a:off x="8667829" y="-636736"/>
              <a:ext cx="344660" cy="1270983"/>
            </a:xfrm>
            <a:custGeom>
              <a:avLst/>
              <a:gdLst/>
              <a:ahLst/>
              <a:cxnLst/>
              <a:rect l="l" t="t" r="r" b="b"/>
              <a:pathLst>
                <a:path w="6492" h="14748" extrusionOk="0">
                  <a:moveTo>
                    <a:pt x="6491" y="1"/>
                  </a:moveTo>
                  <a:cubicBezTo>
                    <a:pt x="6257" y="93"/>
                    <a:pt x="5989" y="244"/>
                    <a:pt x="5757" y="464"/>
                  </a:cubicBezTo>
                  <a:cubicBezTo>
                    <a:pt x="5140" y="1023"/>
                    <a:pt x="4861" y="1871"/>
                    <a:pt x="4919" y="2988"/>
                  </a:cubicBezTo>
                  <a:cubicBezTo>
                    <a:pt x="4956" y="3616"/>
                    <a:pt x="5151" y="4302"/>
                    <a:pt x="5374" y="5025"/>
                  </a:cubicBezTo>
                  <a:cubicBezTo>
                    <a:pt x="5723" y="6198"/>
                    <a:pt x="6072" y="7409"/>
                    <a:pt x="5757" y="8490"/>
                  </a:cubicBezTo>
                  <a:cubicBezTo>
                    <a:pt x="5327" y="9955"/>
                    <a:pt x="3931" y="10700"/>
                    <a:pt x="2918" y="11248"/>
                  </a:cubicBezTo>
                  <a:cubicBezTo>
                    <a:pt x="2617" y="11409"/>
                    <a:pt x="2326" y="11560"/>
                    <a:pt x="2117" y="11711"/>
                  </a:cubicBezTo>
                  <a:cubicBezTo>
                    <a:pt x="640" y="12713"/>
                    <a:pt x="163" y="13830"/>
                    <a:pt x="23" y="14586"/>
                  </a:cubicBezTo>
                  <a:cubicBezTo>
                    <a:pt x="12" y="14642"/>
                    <a:pt x="12" y="14701"/>
                    <a:pt x="1" y="14748"/>
                  </a:cubicBezTo>
                  <a:lnTo>
                    <a:pt x="46" y="14748"/>
                  </a:lnTo>
                  <a:cubicBezTo>
                    <a:pt x="57" y="14701"/>
                    <a:pt x="71" y="14642"/>
                    <a:pt x="71" y="14586"/>
                  </a:cubicBezTo>
                  <a:cubicBezTo>
                    <a:pt x="210" y="13841"/>
                    <a:pt x="674" y="12747"/>
                    <a:pt x="2139" y="11747"/>
                  </a:cubicBezTo>
                  <a:cubicBezTo>
                    <a:pt x="2360" y="11608"/>
                    <a:pt x="2639" y="11457"/>
                    <a:pt x="2943" y="11292"/>
                  </a:cubicBezTo>
                  <a:cubicBezTo>
                    <a:pt x="3965" y="10734"/>
                    <a:pt x="5374" y="9980"/>
                    <a:pt x="5804" y="8501"/>
                  </a:cubicBezTo>
                  <a:cubicBezTo>
                    <a:pt x="6128" y="7409"/>
                    <a:pt x="5768" y="6187"/>
                    <a:pt x="5419" y="5011"/>
                  </a:cubicBezTo>
                  <a:cubicBezTo>
                    <a:pt x="5199" y="4291"/>
                    <a:pt x="5000" y="3605"/>
                    <a:pt x="4967" y="2988"/>
                  </a:cubicBezTo>
                  <a:cubicBezTo>
                    <a:pt x="4861" y="1092"/>
                    <a:pt x="5768" y="350"/>
                    <a:pt x="6491" y="46"/>
                  </a:cubicBezTo>
                  <a:lnTo>
                    <a:pt x="6491"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1"/>
        <p:cNvGrpSpPr/>
        <p:nvPr/>
      </p:nvGrpSpPr>
      <p:grpSpPr>
        <a:xfrm>
          <a:off x="0" y="0"/>
          <a:ext cx="0" cy="0"/>
          <a:chOff x="0" y="0"/>
          <a:chExt cx="0" cy="0"/>
        </a:xfrm>
      </p:grpSpPr>
      <p:sp>
        <p:nvSpPr>
          <p:cNvPr id="402" name="Google Shape;402;p83"/>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03" name="Google Shape;403;p83"/>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2"/>
              </a:buClr>
              <a:buSzPts val="1400"/>
              <a:buChar char="●"/>
              <a:defRPr sz="1200"/>
            </a:lvl1pPr>
            <a:lvl2pPr marL="914400" lvl="1" indent="-317500" algn="l">
              <a:lnSpc>
                <a:spcPct val="100000"/>
              </a:lnSpc>
              <a:spcBef>
                <a:spcPts val="0"/>
              </a:spcBef>
              <a:spcAft>
                <a:spcPts val="0"/>
              </a:spcAft>
              <a:buClr>
                <a:srgbClr val="434343"/>
              </a:buClr>
              <a:buSzPts val="1400"/>
              <a:buChar char="○"/>
              <a:defRPr/>
            </a:lvl2pPr>
            <a:lvl3pPr marL="1371600" lvl="2" indent="-317500" algn="l">
              <a:lnSpc>
                <a:spcPct val="100000"/>
              </a:lnSpc>
              <a:spcBef>
                <a:spcPts val="0"/>
              </a:spcBef>
              <a:spcAft>
                <a:spcPts val="0"/>
              </a:spcAft>
              <a:buClr>
                <a:srgbClr val="434343"/>
              </a:buClr>
              <a:buSzPts val="1400"/>
              <a:buChar char="■"/>
              <a:defRPr/>
            </a:lvl3pPr>
            <a:lvl4pPr marL="1828800" lvl="3" indent="-317500" algn="l">
              <a:lnSpc>
                <a:spcPct val="100000"/>
              </a:lnSpc>
              <a:spcBef>
                <a:spcPts val="0"/>
              </a:spcBef>
              <a:spcAft>
                <a:spcPts val="0"/>
              </a:spcAft>
              <a:buClr>
                <a:srgbClr val="434343"/>
              </a:buClr>
              <a:buSzPts val="1400"/>
              <a:buChar char="●"/>
              <a:defRPr/>
            </a:lvl4pPr>
            <a:lvl5pPr marL="2286000" lvl="4" indent="-317500" algn="l">
              <a:lnSpc>
                <a:spcPct val="100000"/>
              </a:lnSpc>
              <a:spcBef>
                <a:spcPts val="0"/>
              </a:spcBef>
              <a:spcAft>
                <a:spcPts val="0"/>
              </a:spcAft>
              <a:buClr>
                <a:srgbClr val="434343"/>
              </a:buClr>
              <a:buSzPts val="1400"/>
              <a:buChar char="○"/>
              <a:defRPr/>
            </a:lvl5pPr>
            <a:lvl6pPr marL="2743200" lvl="5" indent="-317500" algn="l">
              <a:lnSpc>
                <a:spcPct val="100000"/>
              </a:lnSpc>
              <a:spcBef>
                <a:spcPts val="0"/>
              </a:spcBef>
              <a:spcAft>
                <a:spcPts val="0"/>
              </a:spcAft>
              <a:buClr>
                <a:srgbClr val="434343"/>
              </a:buClr>
              <a:buSzPts val="1400"/>
              <a:buChar char="■"/>
              <a:defRPr/>
            </a:lvl6pPr>
            <a:lvl7pPr marL="3200400" lvl="6" indent="-317500" algn="l">
              <a:lnSpc>
                <a:spcPct val="100000"/>
              </a:lnSpc>
              <a:spcBef>
                <a:spcPts val="0"/>
              </a:spcBef>
              <a:spcAft>
                <a:spcPts val="0"/>
              </a:spcAft>
              <a:buClr>
                <a:srgbClr val="434343"/>
              </a:buClr>
              <a:buSzPts val="1400"/>
              <a:buChar char="●"/>
              <a:defRPr/>
            </a:lvl7pPr>
            <a:lvl8pPr marL="3657600" lvl="7" indent="-317500" algn="l">
              <a:lnSpc>
                <a:spcPct val="100000"/>
              </a:lnSpc>
              <a:spcBef>
                <a:spcPts val="0"/>
              </a:spcBef>
              <a:spcAft>
                <a:spcPts val="0"/>
              </a:spcAft>
              <a:buClr>
                <a:srgbClr val="434343"/>
              </a:buClr>
              <a:buSzPts val="1400"/>
              <a:buChar char="○"/>
              <a:defRPr/>
            </a:lvl8pPr>
            <a:lvl9pPr marL="4114800" lvl="8" indent="-317500" algn="l">
              <a:lnSpc>
                <a:spcPct val="100000"/>
              </a:lnSpc>
              <a:spcBef>
                <a:spcPts val="0"/>
              </a:spcBef>
              <a:spcAft>
                <a:spcPts val="0"/>
              </a:spcAft>
              <a:buClr>
                <a:srgbClr val="434343"/>
              </a:buClr>
              <a:buSzPts val="1400"/>
              <a:buChar char="■"/>
              <a:defRPr/>
            </a:lvl9pPr>
          </a:lstStyle>
          <a:p>
            <a:endParaRPr/>
          </a:p>
        </p:txBody>
      </p:sp>
      <p:grpSp>
        <p:nvGrpSpPr>
          <p:cNvPr id="404" name="Google Shape;404;p83"/>
          <p:cNvGrpSpPr/>
          <p:nvPr/>
        </p:nvGrpSpPr>
        <p:grpSpPr>
          <a:xfrm>
            <a:off x="-446849" y="-629481"/>
            <a:ext cx="10550086" cy="6753523"/>
            <a:chOff x="-446849" y="-629481"/>
            <a:chExt cx="10550086" cy="6753523"/>
          </a:xfrm>
        </p:grpSpPr>
        <p:grpSp>
          <p:nvGrpSpPr>
            <p:cNvPr id="405" name="Google Shape;405;p83"/>
            <p:cNvGrpSpPr/>
            <p:nvPr/>
          </p:nvGrpSpPr>
          <p:grpSpPr>
            <a:xfrm rot="1108923" flipH="1">
              <a:off x="-252631" y="-421519"/>
              <a:ext cx="1552481" cy="1477907"/>
              <a:chOff x="8003963" y="-311329"/>
              <a:chExt cx="1552518" cy="1477942"/>
            </a:xfrm>
          </p:grpSpPr>
          <p:sp>
            <p:nvSpPr>
              <p:cNvPr id="406" name="Google Shape;406;p83"/>
              <p:cNvSpPr/>
              <p:nvPr/>
            </p:nvSpPr>
            <p:spPr>
              <a:xfrm rot="-4942883">
                <a:off x="8095115" y="-97069"/>
                <a:ext cx="1141965" cy="1183315"/>
              </a:xfrm>
              <a:custGeom>
                <a:avLst/>
                <a:gdLst/>
                <a:ahLst/>
                <a:cxnLst/>
                <a:rect l="l" t="t" r="r" b="b"/>
                <a:pathLst>
                  <a:path w="9936" h="10296" extrusionOk="0">
                    <a:moveTo>
                      <a:pt x="9712" y="1"/>
                    </a:moveTo>
                    <a:cubicBezTo>
                      <a:pt x="8595" y="419"/>
                      <a:pt x="7677" y="1014"/>
                      <a:pt x="6934" y="1793"/>
                    </a:cubicBezTo>
                    <a:cubicBezTo>
                      <a:pt x="6013" y="2759"/>
                      <a:pt x="5433" y="3931"/>
                      <a:pt x="4886" y="5073"/>
                    </a:cubicBezTo>
                    <a:cubicBezTo>
                      <a:pt x="4283" y="6293"/>
                      <a:pt x="3666" y="7560"/>
                      <a:pt x="2608" y="8584"/>
                    </a:cubicBezTo>
                    <a:cubicBezTo>
                      <a:pt x="1896" y="9271"/>
                      <a:pt x="1036" y="9807"/>
                      <a:pt x="1" y="10201"/>
                    </a:cubicBezTo>
                    <a:lnTo>
                      <a:pt x="1" y="10295"/>
                    </a:lnTo>
                    <a:cubicBezTo>
                      <a:pt x="2979" y="9165"/>
                      <a:pt x="3990" y="7108"/>
                      <a:pt x="4967" y="5095"/>
                    </a:cubicBezTo>
                    <a:cubicBezTo>
                      <a:pt x="5525" y="3967"/>
                      <a:pt x="6097" y="2803"/>
                      <a:pt x="7015" y="1837"/>
                    </a:cubicBezTo>
                    <a:cubicBezTo>
                      <a:pt x="7783" y="1025"/>
                      <a:pt x="8749" y="419"/>
                      <a:pt x="99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83"/>
              <p:cNvSpPr/>
              <p:nvPr/>
            </p:nvSpPr>
            <p:spPr>
              <a:xfrm rot="-4942883">
                <a:off x="8127753" y="-268257"/>
                <a:ext cx="1304939" cy="1391797"/>
              </a:xfrm>
              <a:custGeom>
                <a:avLst/>
                <a:gdLst/>
                <a:ahLst/>
                <a:cxnLst/>
                <a:rect l="l" t="t" r="r" b="b"/>
                <a:pathLst>
                  <a:path w="11354" h="12110" extrusionOk="0">
                    <a:moveTo>
                      <a:pt x="11038" y="1"/>
                    </a:moveTo>
                    <a:cubicBezTo>
                      <a:pt x="9539" y="408"/>
                      <a:pt x="8422" y="1117"/>
                      <a:pt x="7644" y="2164"/>
                    </a:cubicBezTo>
                    <a:cubicBezTo>
                      <a:pt x="6840" y="3233"/>
                      <a:pt x="6457" y="4573"/>
                      <a:pt x="6083" y="5863"/>
                    </a:cubicBezTo>
                    <a:cubicBezTo>
                      <a:pt x="5690" y="7247"/>
                      <a:pt x="5282" y="8676"/>
                      <a:pt x="4352" y="9818"/>
                    </a:cubicBezTo>
                    <a:cubicBezTo>
                      <a:pt x="3398" y="10968"/>
                      <a:pt x="1966" y="11702"/>
                      <a:pt x="1" y="12026"/>
                    </a:cubicBezTo>
                    <a:lnTo>
                      <a:pt x="1" y="12110"/>
                    </a:lnTo>
                    <a:cubicBezTo>
                      <a:pt x="4618" y="11342"/>
                      <a:pt x="5410" y="8562"/>
                      <a:pt x="6178" y="5874"/>
                    </a:cubicBezTo>
                    <a:cubicBezTo>
                      <a:pt x="6549" y="4595"/>
                      <a:pt x="6921" y="3269"/>
                      <a:pt x="7724" y="2200"/>
                    </a:cubicBezTo>
                    <a:cubicBezTo>
                      <a:pt x="8540" y="1106"/>
                      <a:pt x="9726" y="386"/>
                      <a:pt x="113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8" name="Google Shape;408;p83"/>
            <p:cNvGrpSpPr/>
            <p:nvPr/>
          </p:nvGrpSpPr>
          <p:grpSpPr>
            <a:xfrm rot="-1351700">
              <a:off x="8707657" y="-455551"/>
              <a:ext cx="669654" cy="3922725"/>
              <a:chOff x="8618850" y="540000"/>
              <a:chExt cx="759987" cy="3922750"/>
            </a:xfrm>
          </p:grpSpPr>
          <p:sp>
            <p:nvSpPr>
              <p:cNvPr id="409" name="Google Shape;409;p83"/>
              <p:cNvSpPr/>
              <p:nvPr/>
            </p:nvSpPr>
            <p:spPr>
              <a:xfrm>
                <a:off x="8748904" y="540000"/>
                <a:ext cx="629933" cy="3922750"/>
              </a:xfrm>
              <a:custGeom>
                <a:avLst/>
                <a:gdLst/>
                <a:ahLst/>
                <a:cxnLst/>
                <a:rect l="l" t="t" r="r" b="b"/>
                <a:pathLst>
                  <a:path w="36058" h="156910" extrusionOk="0">
                    <a:moveTo>
                      <a:pt x="33081" y="0"/>
                    </a:moveTo>
                    <a:cubicBezTo>
                      <a:pt x="27573" y="14441"/>
                      <a:pt x="-465" y="60491"/>
                      <a:pt x="31" y="86643"/>
                    </a:cubicBezTo>
                    <a:cubicBezTo>
                      <a:pt x="527" y="112795"/>
                      <a:pt x="30054" y="145199"/>
                      <a:pt x="36058" y="156910"/>
                    </a:cubicBezTo>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83"/>
              <p:cNvSpPr/>
              <p:nvPr/>
            </p:nvSpPr>
            <p:spPr>
              <a:xfrm>
                <a:off x="8618850" y="540000"/>
                <a:ext cx="629933" cy="3922750"/>
              </a:xfrm>
              <a:custGeom>
                <a:avLst/>
                <a:gdLst/>
                <a:ahLst/>
                <a:cxnLst/>
                <a:rect l="l" t="t" r="r" b="b"/>
                <a:pathLst>
                  <a:path w="36058" h="156910" extrusionOk="0">
                    <a:moveTo>
                      <a:pt x="33081" y="0"/>
                    </a:moveTo>
                    <a:cubicBezTo>
                      <a:pt x="27573" y="14441"/>
                      <a:pt x="-465" y="60491"/>
                      <a:pt x="31" y="86643"/>
                    </a:cubicBezTo>
                    <a:cubicBezTo>
                      <a:pt x="527" y="112795"/>
                      <a:pt x="30054" y="145199"/>
                      <a:pt x="36058" y="156910"/>
                    </a:cubicBezTo>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1" name="Google Shape;411;p83"/>
            <p:cNvGrpSpPr/>
            <p:nvPr/>
          </p:nvGrpSpPr>
          <p:grpSpPr>
            <a:xfrm rot="1007888">
              <a:off x="499882" y="4491812"/>
              <a:ext cx="1793707" cy="1402972"/>
              <a:chOff x="2986085" y="946361"/>
              <a:chExt cx="4197426" cy="1403011"/>
            </a:xfrm>
          </p:grpSpPr>
          <p:sp>
            <p:nvSpPr>
              <p:cNvPr id="412" name="Google Shape;412;p83"/>
              <p:cNvSpPr/>
              <p:nvPr/>
            </p:nvSpPr>
            <p:spPr>
              <a:xfrm rot="235188">
                <a:off x="3019648" y="1086221"/>
                <a:ext cx="4130300" cy="1123291"/>
              </a:xfrm>
              <a:custGeom>
                <a:avLst/>
                <a:gdLst/>
                <a:ahLst/>
                <a:cxnLst/>
                <a:rect l="l" t="t" r="r" b="b"/>
                <a:pathLst>
                  <a:path w="28484" h="7270" extrusionOk="0">
                    <a:moveTo>
                      <a:pt x="21424" y="1"/>
                    </a:moveTo>
                    <a:cubicBezTo>
                      <a:pt x="19423" y="1"/>
                      <a:pt x="17329" y="199"/>
                      <a:pt x="15188" y="595"/>
                    </a:cubicBezTo>
                    <a:cubicBezTo>
                      <a:pt x="11445" y="1293"/>
                      <a:pt x="7721" y="2594"/>
                      <a:pt x="4419" y="4364"/>
                    </a:cubicBezTo>
                    <a:cubicBezTo>
                      <a:pt x="2836" y="5212"/>
                      <a:pt x="1348" y="6153"/>
                      <a:pt x="0" y="7189"/>
                    </a:cubicBezTo>
                    <a:lnTo>
                      <a:pt x="0" y="7270"/>
                    </a:lnTo>
                    <a:cubicBezTo>
                      <a:pt x="1360" y="6234"/>
                      <a:pt x="2861" y="5282"/>
                      <a:pt x="4441" y="4434"/>
                    </a:cubicBezTo>
                    <a:cubicBezTo>
                      <a:pt x="7746" y="2664"/>
                      <a:pt x="11467" y="1363"/>
                      <a:pt x="15202" y="665"/>
                    </a:cubicBezTo>
                    <a:cubicBezTo>
                      <a:pt x="17340" y="269"/>
                      <a:pt x="19434" y="71"/>
                      <a:pt x="21424" y="71"/>
                    </a:cubicBezTo>
                    <a:cubicBezTo>
                      <a:pt x="23959" y="71"/>
                      <a:pt x="26354" y="386"/>
                      <a:pt x="28484" y="1014"/>
                    </a:cubicBezTo>
                    <a:lnTo>
                      <a:pt x="28484" y="944"/>
                    </a:lnTo>
                    <a:cubicBezTo>
                      <a:pt x="26343" y="316"/>
                      <a:pt x="23959" y="1"/>
                      <a:pt x="214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83"/>
              <p:cNvSpPr/>
              <p:nvPr/>
            </p:nvSpPr>
            <p:spPr>
              <a:xfrm>
                <a:off x="3216348" y="1333809"/>
                <a:ext cx="3854882" cy="795093"/>
              </a:xfrm>
              <a:custGeom>
                <a:avLst/>
                <a:gdLst/>
                <a:ahLst/>
                <a:cxnLst/>
                <a:rect l="l" t="t" r="r" b="b"/>
                <a:pathLst>
                  <a:path w="28484" h="5875" extrusionOk="0">
                    <a:moveTo>
                      <a:pt x="18527" y="1"/>
                    </a:moveTo>
                    <a:cubicBezTo>
                      <a:pt x="18317" y="1"/>
                      <a:pt x="18097" y="1"/>
                      <a:pt x="17876" y="12"/>
                    </a:cubicBezTo>
                    <a:cubicBezTo>
                      <a:pt x="14329" y="82"/>
                      <a:pt x="10700" y="746"/>
                      <a:pt x="7361" y="1944"/>
                    </a:cubicBezTo>
                    <a:cubicBezTo>
                      <a:pt x="4639" y="2921"/>
                      <a:pt x="2127" y="4236"/>
                      <a:pt x="0" y="5793"/>
                    </a:cubicBezTo>
                    <a:lnTo>
                      <a:pt x="0" y="5874"/>
                    </a:lnTo>
                    <a:cubicBezTo>
                      <a:pt x="2127" y="4317"/>
                      <a:pt x="4651" y="2991"/>
                      <a:pt x="7386" y="2014"/>
                    </a:cubicBezTo>
                    <a:cubicBezTo>
                      <a:pt x="10711" y="816"/>
                      <a:pt x="14340" y="152"/>
                      <a:pt x="17876" y="82"/>
                    </a:cubicBezTo>
                    <a:cubicBezTo>
                      <a:pt x="18097" y="71"/>
                      <a:pt x="18317" y="71"/>
                      <a:pt x="18527" y="71"/>
                    </a:cubicBezTo>
                    <a:cubicBezTo>
                      <a:pt x="22214" y="71"/>
                      <a:pt x="25623" y="710"/>
                      <a:pt x="28484" y="1919"/>
                    </a:cubicBezTo>
                    <a:lnTo>
                      <a:pt x="28484" y="1849"/>
                    </a:lnTo>
                    <a:cubicBezTo>
                      <a:pt x="25623" y="640"/>
                      <a:pt x="22214" y="1"/>
                      <a:pt x="1852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1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58"/>
          <p:cNvSpPr txBox="1">
            <a:spLocks noGrp="1"/>
          </p:cNvSpPr>
          <p:nvPr>
            <p:ph type="title"/>
          </p:nvPr>
        </p:nvSpPr>
        <p:spPr>
          <a:xfrm>
            <a:off x="815950" y="1407387"/>
            <a:ext cx="4452300" cy="1021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4" name="Google Shape;44;p58"/>
          <p:cNvSpPr txBox="1">
            <a:spLocks noGrp="1"/>
          </p:cNvSpPr>
          <p:nvPr>
            <p:ph type="subTitle" idx="1"/>
          </p:nvPr>
        </p:nvSpPr>
        <p:spPr>
          <a:xfrm>
            <a:off x="815825" y="2640601"/>
            <a:ext cx="4452300" cy="642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5B595B"/>
              </a:buClr>
              <a:buSzPts val="1400"/>
              <a:buChar char="●"/>
              <a:defRPr sz="1600"/>
            </a:lvl1pPr>
            <a:lvl2pPr lvl="1" algn="ctr">
              <a:lnSpc>
                <a:spcPct val="100000"/>
              </a:lnSpc>
              <a:spcBef>
                <a:spcPts val="0"/>
              </a:spcBef>
              <a:spcAft>
                <a:spcPts val="0"/>
              </a:spcAft>
              <a:buClr>
                <a:srgbClr val="5B595B"/>
              </a:buClr>
              <a:buSzPts val="1400"/>
              <a:buChar char="○"/>
              <a:defRPr sz="2100"/>
            </a:lvl2pPr>
            <a:lvl3pPr lvl="2" algn="ctr">
              <a:lnSpc>
                <a:spcPct val="100000"/>
              </a:lnSpc>
              <a:spcBef>
                <a:spcPts val="0"/>
              </a:spcBef>
              <a:spcAft>
                <a:spcPts val="0"/>
              </a:spcAft>
              <a:buClr>
                <a:srgbClr val="5B595B"/>
              </a:buClr>
              <a:buSzPts val="1400"/>
              <a:buChar char="■"/>
              <a:defRPr sz="2100"/>
            </a:lvl3pPr>
            <a:lvl4pPr lvl="3" algn="ctr">
              <a:lnSpc>
                <a:spcPct val="100000"/>
              </a:lnSpc>
              <a:spcBef>
                <a:spcPts val="0"/>
              </a:spcBef>
              <a:spcAft>
                <a:spcPts val="0"/>
              </a:spcAft>
              <a:buClr>
                <a:srgbClr val="5B595B"/>
              </a:buClr>
              <a:buSzPts val="1400"/>
              <a:buChar char="●"/>
              <a:defRPr sz="2100"/>
            </a:lvl4pPr>
            <a:lvl5pPr lvl="4" algn="ctr">
              <a:lnSpc>
                <a:spcPct val="100000"/>
              </a:lnSpc>
              <a:spcBef>
                <a:spcPts val="0"/>
              </a:spcBef>
              <a:spcAft>
                <a:spcPts val="0"/>
              </a:spcAft>
              <a:buClr>
                <a:srgbClr val="5B595B"/>
              </a:buClr>
              <a:buSzPts val="1400"/>
              <a:buChar char="○"/>
              <a:defRPr sz="2100"/>
            </a:lvl5pPr>
            <a:lvl6pPr lvl="5" algn="ctr">
              <a:lnSpc>
                <a:spcPct val="100000"/>
              </a:lnSpc>
              <a:spcBef>
                <a:spcPts val="0"/>
              </a:spcBef>
              <a:spcAft>
                <a:spcPts val="0"/>
              </a:spcAft>
              <a:buClr>
                <a:srgbClr val="5B595B"/>
              </a:buClr>
              <a:buSzPts val="1400"/>
              <a:buChar char="■"/>
              <a:defRPr sz="2100"/>
            </a:lvl6pPr>
            <a:lvl7pPr lvl="6" algn="ctr">
              <a:lnSpc>
                <a:spcPct val="100000"/>
              </a:lnSpc>
              <a:spcBef>
                <a:spcPts val="0"/>
              </a:spcBef>
              <a:spcAft>
                <a:spcPts val="0"/>
              </a:spcAft>
              <a:buClr>
                <a:srgbClr val="5B595B"/>
              </a:buClr>
              <a:buSzPts val="1400"/>
              <a:buChar char="●"/>
              <a:defRPr sz="2100"/>
            </a:lvl7pPr>
            <a:lvl8pPr lvl="7" algn="ctr">
              <a:lnSpc>
                <a:spcPct val="100000"/>
              </a:lnSpc>
              <a:spcBef>
                <a:spcPts val="0"/>
              </a:spcBef>
              <a:spcAft>
                <a:spcPts val="0"/>
              </a:spcAft>
              <a:buClr>
                <a:srgbClr val="5B595B"/>
              </a:buClr>
              <a:buSzPts val="1400"/>
              <a:buChar char="○"/>
              <a:defRPr sz="2100"/>
            </a:lvl8pPr>
            <a:lvl9pPr lvl="8" algn="ctr">
              <a:lnSpc>
                <a:spcPct val="100000"/>
              </a:lnSpc>
              <a:spcBef>
                <a:spcPts val="0"/>
              </a:spcBef>
              <a:spcAft>
                <a:spcPts val="0"/>
              </a:spcAft>
              <a:buClr>
                <a:srgbClr val="5B595B"/>
              </a:buClr>
              <a:buSzPts val="1400"/>
              <a:buChar char="■"/>
              <a:defRPr sz="2100"/>
            </a:lvl9pPr>
          </a:lstStyle>
          <a:p>
            <a:endParaRPr/>
          </a:p>
        </p:txBody>
      </p:sp>
      <p:grpSp>
        <p:nvGrpSpPr>
          <p:cNvPr id="45" name="Google Shape;45;p58"/>
          <p:cNvGrpSpPr/>
          <p:nvPr/>
        </p:nvGrpSpPr>
        <p:grpSpPr>
          <a:xfrm>
            <a:off x="-965717" y="-1269646"/>
            <a:ext cx="10344554" cy="6474672"/>
            <a:chOff x="-965717" y="-1269646"/>
            <a:chExt cx="10344554" cy="6474672"/>
          </a:xfrm>
        </p:grpSpPr>
        <p:grpSp>
          <p:nvGrpSpPr>
            <p:cNvPr id="46" name="Google Shape;46;p58"/>
            <p:cNvGrpSpPr/>
            <p:nvPr/>
          </p:nvGrpSpPr>
          <p:grpSpPr>
            <a:xfrm>
              <a:off x="-965717" y="-1269646"/>
              <a:ext cx="3206848" cy="6474672"/>
              <a:chOff x="-965717" y="-1269646"/>
              <a:chExt cx="3206848" cy="6474672"/>
            </a:xfrm>
          </p:grpSpPr>
          <p:grpSp>
            <p:nvGrpSpPr>
              <p:cNvPr id="47" name="Google Shape;47;p58"/>
              <p:cNvGrpSpPr/>
              <p:nvPr/>
            </p:nvGrpSpPr>
            <p:grpSpPr>
              <a:xfrm rot="-8100000" flipH="1">
                <a:off x="-406045" y="-890054"/>
                <a:ext cx="2087504" cy="2447664"/>
                <a:chOff x="-542105" y="-497398"/>
                <a:chExt cx="2087524" cy="2447687"/>
              </a:xfrm>
            </p:grpSpPr>
            <p:sp>
              <p:nvSpPr>
                <p:cNvPr id="48" name="Google Shape;48;p58"/>
                <p:cNvSpPr/>
                <p:nvPr/>
              </p:nvSpPr>
              <p:spPr>
                <a:xfrm>
                  <a:off x="-501412" y="-497398"/>
                  <a:ext cx="2046831" cy="2447687"/>
                </a:xfrm>
                <a:custGeom>
                  <a:avLst/>
                  <a:gdLst/>
                  <a:ahLst/>
                  <a:cxnLst/>
                  <a:rect l="l" t="t" r="r" b="b"/>
                  <a:pathLst>
                    <a:path w="20925" h="25023" extrusionOk="0">
                      <a:moveTo>
                        <a:pt x="12199" y="1"/>
                      </a:moveTo>
                      <a:cubicBezTo>
                        <a:pt x="9777" y="1"/>
                        <a:pt x="7436" y="478"/>
                        <a:pt x="6340" y="1417"/>
                      </a:cubicBezTo>
                      <a:cubicBezTo>
                        <a:pt x="2083" y="5057"/>
                        <a:pt x="0" y="23491"/>
                        <a:pt x="5433" y="24839"/>
                      </a:cubicBezTo>
                      <a:cubicBezTo>
                        <a:pt x="5932" y="24964"/>
                        <a:pt x="6413" y="25022"/>
                        <a:pt x="6872" y="25022"/>
                      </a:cubicBezTo>
                      <a:cubicBezTo>
                        <a:pt x="9959" y="25022"/>
                        <a:pt x="12048" y="22406"/>
                        <a:pt x="12121" y="20024"/>
                      </a:cubicBezTo>
                      <a:cubicBezTo>
                        <a:pt x="12202" y="17049"/>
                        <a:pt x="10725" y="15642"/>
                        <a:pt x="10968" y="13838"/>
                      </a:cubicBezTo>
                      <a:cubicBezTo>
                        <a:pt x="11269" y="11558"/>
                        <a:pt x="12073" y="10394"/>
                        <a:pt x="14005" y="9732"/>
                      </a:cubicBezTo>
                      <a:cubicBezTo>
                        <a:pt x="20018" y="7661"/>
                        <a:pt x="20925" y="4976"/>
                        <a:pt x="19459" y="2394"/>
                      </a:cubicBezTo>
                      <a:cubicBezTo>
                        <a:pt x="18544" y="786"/>
                        <a:pt x="15305" y="1"/>
                        <a:pt x="12199"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58"/>
                <p:cNvSpPr/>
                <p:nvPr/>
              </p:nvSpPr>
              <p:spPr>
                <a:xfrm>
                  <a:off x="-542105" y="-369599"/>
                  <a:ext cx="1725735" cy="2130907"/>
                </a:xfrm>
                <a:custGeom>
                  <a:avLst/>
                  <a:gdLst/>
                  <a:ahLst/>
                  <a:cxnLst/>
                  <a:rect l="l" t="t" r="r" b="b"/>
                  <a:pathLst>
                    <a:path w="15295" h="18886" extrusionOk="0">
                      <a:moveTo>
                        <a:pt x="9072" y="1"/>
                      </a:moveTo>
                      <a:cubicBezTo>
                        <a:pt x="7189" y="1"/>
                        <a:pt x="5370" y="375"/>
                        <a:pt x="4573" y="1140"/>
                      </a:cubicBezTo>
                      <a:cubicBezTo>
                        <a:pt x="1268" y="4339"/>
                        <a:pt x="1" y="16795"/>
                        <a:pt x="4269" y="18492"/>
                      </a:cubicBezTo>
                      <a:cubicBezTo>
                        <a:pt x="4929" y="18755"/>
                        <a:pt x="5578" y="18886"/>
                        <a:pt x="6172" y="18886"/>
                      </a:cubicBezTo>
                      <a:cubicBezTo>
                        <a:pt x="7712" y="18886"/>
                        <a:pt x="8883" y="18005"/>
                        <a:pt x="8933" y="16259"/>
                      </a:cubicBezTo>
                      <a:cubicBezTo>
                        <a:pt x="8992" y="14724"/>
                        <a:pt x="7702" y="12968"/>
                        <a:pt x="7898" y="10874"/>
                      </a:cubicBezTo>
                      <a:cubicBezTo>
                        <a:pt x="8096" y="8781"/>
                        <a:pt x="8526" y="7605"/>
                        <a:pt x="10318" y="6712"/>
                      </a:cubicBezTo>
                      <a:cubicBezTo>
                        <a:pt x="14413" y="4663"/>
                        <a:pt x="15295" y="2639"/>
                        <a:pt x="14446" y="1559"/>
                      </a:cubicBezTo>
                      <a:cubicBezTo>
                        <a:pt x="13638" y="530"/>
                        <a:pt x="11310" y="1"/>
                        <a:pt x="9072"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58"/>
                <p:cNvSpPr/>
                <p:nvPr/>
              </p:nvSpPr>
              <p:spPr>
                <a:xfrm>
                  <a:off x="-538598" y="-219799"/>
                  <a:ext cx="1392419" cy="1529435"/>
                </a:xfrm>
                <a:custGeom>
                  <a:avLst/>
                  <a:gdLst/>
                  <a:ahLst/>
                  <a:cxnLst/>
                  <a:rect l="l" t="t" r="r" b="b"/>
                  <a:pathLst>
                    <a:path w="15295" h="18886" extrusionOk="0">
                      <a:moveTo>
                        <a:pt x="9072" y="1"/>
                      </a:moveTo>
                      <a:cubicBezTo>
                        <a:pt x="7189" y="1"/>
                        <a:pt x="5370" y="375"/>
                        <a:pt x="4573" y="1140"/>
                      </a:cubicBezTo>
                      <a:cubicBezTo>
                        <a:pt x="1268" y="4339"/>
                        <a:pt x="1" y="16795"/>
                        <a:pt x="4269" y="18492"/>
                      </a:cubicBezTo>
                      <a:cubicBezTo>
                        <a:pt x="4929" y="18755"/>
                        <a:pt x="5578" y="18886"/>
                        <a:pt x="6172" y="18886"/>
                      </a:cubicBezTo>
                      <a:cubicBezTo>
                        <a:pt x="7712" y="18886"/>
                        <a:pt x="8883" y="18005"/>
                        <a:pt x="8933" y="16259"/>
                      </a:cubicBezTo>
                      <a:cubicBezTo>
                        <a:pt x="8992" y="14724"/>
                        <a:pt x="7702" y="12968"/>
                        <a:pt x="7898" y="10874"/>
                      </a:cubicBezTo>
                      <a:cubicBezTo>
                        <a:pt x="8096" y="8781"/>
                        <a:pt x="8526" y="7605"/>
                        <a:pt x="10318" y="6712"/>
                      </a:cubicBezTo>
                      <a:cubicBezTo>
                        <a:pt x="14413" y="4663"/>
                        <a:pt x="15295" y="2639"/>
                        <a:pt x="14446" y="1559"/>
                      </a:cubicBezTo>
                      <a:cubicBezTo>
                        <a:pt x="13638" y="530"/>
                        <a:pt x="11310" y="1"/>
                        <a:pt x="9072"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 name="Google Shape;51;p58"/>
              <p:cNvGrpSpPr/>
              <p:nvPr/>
            </p:nvGrpSpPr>
            <p:grpSpPr>
              <a:xfrm rot="-5400000">
                <a:off x="57787" y="3993274"/>
                <a:ext cx="1075816" cy="1347688"/>
                <a:chOff x="-11" y="-5"/>
                <a:chExt cx="973149" cy="1219075"/>
              </a:xfrm>
            </p:grpSpPr>
            <p:sp>
              <p:nvSpPr>
                <p:cNvPr id="52" name="Google Shape;52;p58"/>
                <p:cNvSpPr/>
                <p:nvPr/>
              </p:nvSpPr>
              <p:spPr>
                <a:xfrm>
                  <a:off x="-11" y="-5"/>
                  <a:ext cx="973149" cy="1219075"/>
                </a:xfrm>
                <a:custGeom>
                  <a:avLst/>
                  <a:gdLst/>
                  <a:ahLst/>
                  <a:cxnLst/>
                  <a:rect l="l" t="t" r="r" b="b"/>
                  <a:pathLst>
                    <a:path w="11432" h="14321" extrusionOk="0">
                      <a:moveTo>
                        <a:pt x="0" y="0"/>
                      </a:moveTo>
                      <a:lnTo>
                        <a:pt x="0" y="14320"/>
                      </a:lnTo>
                      <a:cubicBezTo>
                        <a:pt x="8386" y="13098"/>
                        <a:pt x="4001" y="1723"/>
                        <a:pt x="11431"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58"/>
                <p:cNvSpPr/>
                <p:nvPr/>
              </p:nvSpPr>
              <p:spPr>
                <a:xfrm>
                  <a:off x="0" y="-5"/>
                  <a:ext cx="912114" cy="899941"/>
                </a:xfrm>
                <a:custGeom>
                  <a:avLst/>
                  <a:gdLst/>
                  <a:ahLst/>
                  <a:cxnLst/>
                  <a:rect l="l" t="t" r="r" b="b"/>
                  <a:pathLst>
                    <a:path w="10715" h="10572" extrusionOk="0">
                      <a:moveTo>
                        <a:pt x="1" y="1"/>
                      </a:moveTo>
                      <a:lnTo>
                        <a:pt x="1" y="10572"/>
                      </a:lnTo>
                      <a:cubicBezTo>
                        <a:pt x="7864" y="9676"/>
                        <a:pt x="3747" y="1268"/>
                        <a:pt x="10714"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58"/>
                <p:cNvSpPr/>
                <p:nvPr/>
              </p:nvSpPr>
              <p:spPr>
                <a:xfrm>
                  <a:off x="0" y="-5"/>
                  <a:ext cx="604132" cy="497896"/>
                </a:xfrm>
                <a:custGeom>
                  <a:avLst/>
                  <a:gdLst/>
                  <a:ahLst/>
                  <a:cxnLst/>
                  <a:rect l="l" t="t" r="r" b="b"/>
                  <a:pathLst>
                    <a:path w="7097" h="5849" extrusionOk="0">
                      <a:moveTo>
                        <a:pt x="1" y="1"/>
                      </a:moveTo>
                      <a:lnTo>
                        <a:pt x="1" y="5849"/>
                      </a:lnTo>
                      <a:cubicBezTo>
                        <a:pt x="4573" y="5360"/>
                        <a:pt x="3038" y="699"/>
                        <a:pt x="7096"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5" name="Google Shape;55;p58"/>
            <p:cNvGrpSpPr/>
            <p:nvPr/>
          </p:nvGrpSpPr>
          <p:grpSpPr>
            <a:xfrm>
              <a:off x="8618850" y="540000"/>
              <a:ext cx="759987" cy="3922750"/>
              <a:chOff x="8618850" y="540000"/>
              <a:chExt cx="759987" cy="3922750"/>
            </a:xfrm>
          </p:grpSpPr>
          <p:sp>
            <p:nvSpPr>
              <p:cNvPr id="56" name="Google Shape;56;p58"/>
              <p:cNvSpPr/>
              <p:nvPr/>
            </p:nvSpPr>
            <p:spPr>
              <a:xfrm>
                <a:off x="8748904" y="540000"/>
                <a:ext cx="629933" cy="3922750"/>
              </a:xfrm>
              <a:custGeom>
                <a:avLst/>
                <a:gdLst/>
                <a:ahLst/>
                <a:cxnLst/>
                <a:rect l="l" t="t" r="r" b="b"/>
                <a:pathLst>
                  <a:path w="36058" h="156910" extrusionOk="0">
                    <a:moveTo>
                      <a:pt x="33081" y="0"/>
                    </a:moveTo>
                    <a:cubicBezTo>
                      <a:pt x="27573" y="14441"/>
                      <a:pt x="-465" y="60491"/>
                      <a:pt x="31" y="86643"/>
                    </a:cubicBezTo>
                    <a:cubicBezTo>
                      <a:pt x="527" y="112795"/>
                      <a:pt x="30054" y="145199"/>
                      <a:pt x="36058" y="156910"/>
                    </a:cubicBezTo>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58"/>
              <p:cNvSpPr/>
              <p:nvPr/>
            </p:nvSpPr>
            <p:spPr>
              <a:xfrm>
                <a:off x="8618850" y="540000"/>
                <a:ext cx="629933" cy="3922750"/>
              </a:xfrm>
              <a:custGeom>
                <a:avLst/>
                <a:gdLst/>
                <a:ahLst/>
                <a:cxnLst/>
                <a:rect l="l" t="t" r="r" b="b"/>
                <a:pathLst>
                  <a:path w="36058" h="156910" extrusionOk="0">
                    <a:moveTo>
                      <a:pt x="33081" y="0"/>
                    </a:moveTo>
                    <a:cubicBezTo>
                      <a:pt x="27573" y="14441"/>
                      <a:pt x="-465" y="60491"/>
                      <a:pt x="31" y="86643"/>
                    </a:cubicBezTo>
                    <a:cubicBezTo>
                      <a:pt x="527" y="112795"/>
                      <a:pt x="30054" y="145199"/>
                      <a:pt x="36058" y="156910"/>
                    </a:cubicBezTo>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
  <p:cSld name="CUSTOM_2">
    <p:spTree>
      <p:nvGrpSpPr>
        <p:cNvPr id="1" name="Shape 415"/>
        <p:cNvGrpSpPr/>
        <p:nvPr/>
      </p:nvGrpSpPr>
      <p:grpSpPr>
        <a:xfrm>
          <a:off x="0" y="0"/>
          <a:ext cx="0" cy="0"/>
          <a:chOff x="0" y="0"/>
          <a:chExt cx="0" cy="0"/>
        </a:xfrm>
      </p:grpSpPr>
      <p:sp>
        <p:nvSpPr>
          <p:cNvPr id="416" name="Google Shape;416;p88"/>
          <p:cNvSpPr/>
          <p:nvPr/>
        </p:nvSpPr>
        <p:spPr>
          <a:xfrm>
            <a:off x="1577525" y="458500"/>
            <a:ext cx="1118260" cy="4144739"/>
          </a:xfrm>
          <a:custGeom>
            <a:avLst/>
            <a:gdLst/>
            <a:ahLst/>
            <a:cxnLst/>
            <a:rect l="l" t="t" r="r" b="b"/>
            <a:pathLst>
              <a:path w="41249" h="152886" extrusionOk="0">
                <a:moveTo>
                  <a:pt x="24374" y="1"/>
                </a:moveTo>
                <a:cubicBezTo>
                  <a:pt x="23530" y="1"/>
                  <a:pt x="22883" y="376"/>
                  <a:pt x="22399" y="947"/>
                </a:cubicBezTo>
                <a:cubicBezTo>
                  <a:pt x="23232" y="1119"/>
                  <a:pt x="25028" y="1838"/>
                  <a:pt x="26221" y="3748"/>
                </a:cubicBezTo>
                <a:cubicBezTo>
                  <a:pt x="27238" y="5425"/>
                  <a:pt x="27369" y="7273"/>
                  <a:pt x="27242" y="8766"/>
                </a:cubicBezTo>
                <a:lnTo>
                  <a:pt x="27242" y="8766"/>
                </a:lnTo>
                <a:cubicBezTo>
                  <a:pt x="27271" y="5082"/>
                  <a:pt x="25424" y="2076"/>
                  <a:pt x="22701" y="1363"/>
                </a:cubicBezTo>
                <a:cubicBezTo>
                  <a:pt x="22039" y="1191"/>
                  <a:pt x="21453" y="1121"/>
                  <a:pt x="20939" y="1121"/>
                </a:cubicBezTo>
                <a:cubicBezTo>
                  <a:pt x="18749" y="1121"/>
                  <a:pt x="17845" y="2383"/>
                  <a:pt x="17845" y="2383"/>
                </a:cubicBezTo>
                <a:cubicBezTo>
                  <a:pt x="15934" y="2383"/>
                  <a:pt x="14727" y="4352"/>
                  <a:pt x="14080" y="5846"/>
                </a:cubicBezTo>
                <a:cubicBezTo>
                  <a:pt x="13420" y="7412"/>
                  <a:pt x="14080" y="11478"/>
                  <a:pt x="14080" y="11478"/>
                </a:cubicBezTo>
                <a:cubicBezTo>
                  <a:pt x="13894" y="11535"/>
                  <a:pt x="13649" y="11780"/>
                  <a:pt x="13721" y="12555"/>
                </a:cubicBezTo>
                <a:cubicBezTo>
                  <a:pt x="13779" y="13389"/>
                  <a:pt x="14080" y="13935"/>
                  <a:pt x="14310" y="14236"/>
                </a:cubicBezTo>
                <a:cubicBezTo>
                  <a:pt x="14612" y="16032"/>
                  <a:pt x="15086" y="18187"/>
                  <a:pt x="16049" y="19265"/>
                </a:cubicBezTo>
                <a:cubicBezTo>
                  <a:pt x="16049" y="19265"/>
                  <a:pt x="15805" y="18302"/>
                  <a:pt x="15575" y="16866"/>
                </a:cubicBezTo>
                <a:lnTo>
                  <a:pt x="15575" y="16866"/>
                </a:lnTo>
                <a:cubicBezTo>
                  <a:pt x="16408" y="18475"/>
                  <a:pt x="17600" y="19983"/>
                  <a:pt x="17600" y="19983"/>
                </a:cubicBezTo>
                <a:cubicBezTo>
                  <a:pt x="17600" y="19983"/>
                  <a:pt x="17672" y="21291"/>
                  <a:pt x="17600" y="23029"/>
                </a:cubicBezTo>
                <a:cubicBezTo>
                  <a:pt x="17543" y="24710"/>
                  <a:pt x="15805" y="26262"/>
                  <a:pt x="15805" y="26262"/>
                </a:cubicBezTo>
                <a:cubicBezTo>
                  <a:pt x="15029" y="26506"/>
                  <a:pt x="14253" y="26678"/>
                  <a:pt x="13420" y="26808"/>
                </a:cubicBezTo>
                <a:cubicBezTo>
                  <a:pt x="13420" y="26808"/>
                  <a:pt x="5934" y="28000"/>
                  <a:pt x="4670" y="33201"/>
                </a:cubicBezTo>
                <a:cubicBezTo>
                  <a:pt x="3362" y="38474"/>
                  <a:pt x="4799" y="52841"/>
                  <a:pt x="4799" y="52841"/>
                </a:cubicBezTo>
                <a:cubicBezTo>
                  <a:pt x="4799" y="52841"/>
                  <a:pt x="2342" y="64881"/>
                  <a:pt x="1926" y="70987"/>
                </a:cubicBezTo>
                <a:cubicBezTo>
                  <a:pt x="1926" y="70987"/>
                  <a:pt x="1380" y="75355"/>
                  <a:pt x="719" y="77740"/>
                </a:cubicBezTo>
                <a:cubicBezTo>
                  <a:pt x="72" y="80139"/>
                  <a:pt x="1" y="84032"/>
                  <a:pt x="302" y="84866"/>
                </a:cubicBezTo>
                <a:cubicBezTo>
                  <a:pt x="302" y="84866"/>
                  <a:pt x="1739" y="85886"/>
                  <a:pt x="3233" y="85943"/>
                </a:cubicBezTo>
                <a:cubicBezTo>
                  <a:pt x="3233" y="85943"/>
                  <a:pt x="3952" y="80972"/>
                  <a:pt x="3952" y="79837"/>
                </a:cubicBezTo>
                <a:cubicBezTo>
                  <a:pt x="3952" y="79837"/>
                  <a:pt x="4311" y="82294"/>
                  <a:pt x="4311" y="82840"/>
                </a:cubicBezTo>
                <a:cubicBezTo>
                  <a:pt x="4311" y="83314"/>
                  <a:pt x="3837" y="84636"/>
                  <a:pt x="4311" y="85110"/>
                </a:cubicBezTo>
                <a:cubicBezTo>
                  <a:pt x="4311" y="85110"/>
                  <a:pt x="5158" y="84147"/>
                  <a:pt x="5273" y="82653"/>
                </a:cubicBezTo>
                <a:cubicBezTo>
                  <a:pt x="5460" y="81102"/>
                  <a:pt x="4440" y="75656"/>
                  <a:pt x="4440" y="74220"/>
                </a:cubicBezTo>
                <a:cubicBezTo>
                  <a:pt x="4440" y="72783"/>
                  <a:pt x="6538" y="65599"/>
                  <a:pt x="7127" y="63257"/>
                </a:cubicBezTo>
                <a:cubicBezTo>
                  <a:pt x="7788" y="60987"/>
                  <a:pt x="9167" y="55600"/>
                  <a:pt x="8865" y="53617"/>
                </a:cubicBezTo>
                <a:cubicBezTo>
                  <a:pt x="8865" y="53617"/>
                  <a:pt x="9469" y="48646"/>
                  <a:pt x="10000" y="44221"/>
                </a:cubicBezTo>
                <a:cubicBezTo>
                  <a:pt x="11796" y="51821"/>
                  <a:pt x="13175" y="55830"/>
                  <a:pt x="11494" y="60025"/>
                </a:cubicBezTo>
                <a:cubicBezTo>
                  <a:pt x="9828" y="64277"/>
                  <a:pt x="8334" y="65657"/>
                  <a:pt x="7486" y="71461"/>
                </a:cubicBezTo>
                <a:cubicBezTo>
                  <a:pt x="6595" y="77208"/>
                  <a:pt x="8923" y="95828"/>
                  <a:pt x="10129" y="99779"/>
                </a:cubicBezTo>
                <a:cubicBezTo>
                  <a:pt x="10129" y="99779"/>
                  <a:pt x="10776" y="104678"/>
                  <a:pt x="10244" y="107796"/>
                </a:cubicBezTo>
                <a:cubicBezTo>
                  <a:pt x="9698" y="110914"/>
                  <a:pt x="10244" y="125338"/>
                  <a:pt x="12457" y="133183"/>
                </a:cubicBezTo>
                <a:cubicBezTo>
                  <a:pt x="14727" y="141027"/>
                  <a:pt x="13649" y="146171"/>
                  <a:pt x="13118" y="148082"/>
                </a:cubicBezTo>
                <a:cubicBezTo>
                  <a:pt x="12572" y="150007"/>
                  <a:pt x="10244" y="151199"/>
                  <a:pt x="10776" y="152162"/>
                </a:cubicBezTo>
                <a:cubicBezTo>
                  <a:pt x="11149" y="152810"/>
                  <a:pt x="13307" y="152847"/>
                  <a:pt x="15058" y="152847"/>
                </a:cubicBezTo>
                <a:cubicBezTo>
                  <a:pt x="15287" y="152847"/>
                  <a:pt x="15508" y="152847"/>
                  <a:pt x="15717" y="152847"/>
                </a:cubicBezTo>
                <a:cubicBezTo>
                  <a:pt x="16252" y="152847"/>
                  <a:pt x="16711" y="152851"/>
                  <a:pt x="17011" y="152880"/>
                </a:cubicBezTo>
                <a:cubicBezTo>
                  <a:pt x="17051" y="152884"/>
                  <a:pt x="17090" y="152886"/>
                  <a:pt x="17128" y="152886"/>
                </a:cubicBezTo>
                <a:cubicBezTo>
                  <a:pt x="18310" y="152886"/>
                  <a:pt x="19039" y="151204"/>
                  <a:pt x="19109" y="149576"/>
                </a:cubicBezTo>
                <a:cubicBezTo>
                  <a:pt x="19224" y="147852"/>
                  <a:pt x="18031" y="137134"/>
                  <a:pt x="18261" y="134131"/>
                </a:cubicBezTo>
                <a:cubicBezTo>
                  <a:pt x="18506" y="131143"/>
                  <a:pt x="19641" y="125453"/>
                  <a:pt x="19339" y="121387"/>
                </a:cubicBezTo>
                <a:cubicBezTo>
                  <a:pt x="19037" y="117321"/>
                  <a:pt x="17730" y="106187"/>
                  <a:pt x="18031" y="102652"/>
                </a:cubicBezTo>
                <a:cubicBezTo>
                  <a:pt x="18391" y="99118"/>
                  <a:pt x="20000" y="87021"/>
                  <a:pt x="20057" y="82294"/>
                </a:cubicBezTo>
                <a:cubicBezTo>
                  <a:pt x="20057" y="82294"/>
                  <a:pt x="20359" y="82481"/>
                  <a:pt x="20603" y="82481"/>
                </a:cubicBezTo>
                <a:cubicBezTo>
                  <a:pt x="20905" y="82481"/>
                  <a:pt x="21135" y="82294"/>
                  <a:pt x="21135" y="82294"/>
                </a:cubicBezTo>
                <a:cubicBezTo>
                  <a:pt x="21264" y="87021"/>
                  <a:pt x="22873" y="99118"/>
                  <a:pt x="23175" y="102652"/>
                </a:cubicBezTo>
                <a:cubicBezTo>
                  <a:pt x="23534" y="106187"/>
                  <a:pt x="22212" y="117321"/>
                  <a:pt x="21911" y="121387"/>
                </a:cubicBezTo>
                <a:cubicBezTo>
                  <a:pt x="21551" y="125453"/>
                  <a:pt x="22758" y="131143"/>
                  <a:pt x="22988" y="134131"/>
                </a:cubicBezTo>
                <a:cubicBezTo>
                  <a:pt x="23175" y="137134"/>
                  <a:pt x="22040" y="147852"/>
                  <a:pt x="22097" y="149576"/>
                </a:cubicBezTo>
                <a:cubicBezTo>
                  <a:pt x="22209" y="151204"/>
                  <a:pt x="22940" y="152886"/>
                  <a:pt x="24134" y="152886"/>
                </a:cubicBezTo>
                <a:cubicBezTo>
                  <a:pt x="24173" y="152886"/>
                  <a:pt x="24213" y="152884"/>
                  <a:pt x="24252" y="152880"/>
                </a:cubicBezTo>
                <a:cubicBezTo>
                  <a:pt x="24553" y="152851"/>
                  <a:pt x="25011" y="152847"/>
                  <a:pt x="25546" y="152847"/>
                </a:cubicBezTo>
                <a:cubicBezTo>
                  <a:pt x="25756" y="152847"/>
                  <a:pt x="25977" y="152847"/>
                  <a:pt x="26205" y="152847"/>
                </a:cubicBezTo>
                <a:cubicBezTo>
                  <a:pt x="27955" y="152847"/>
                  <a:pt x="30110" y="152810"/>
                  <a:pt x="30473" y="152162"/>
                </a:cubicBezTo>
                <a:cubicBezTo>
                  <a:pt x="31019" y="151199"/>
                  <a:pt x="28678" y="150007"/>
                  <a:pt x="28146" y="148082"/>
                </a:cubicBezTo>
                <a:cubicBezTo>
                  <a:pt x="27600" y="146171"/>
                  <a:pt x="26522" y="141027"/>
                  <a:pt x="28735" y="133183"/>
                </a:cubicBezTo>
                <a:cubicBezTo>
                  <a:pt x="31019" y="125338"/>
                  <a:pt x="31551" y="110914"/>
                  <a:pt x="31019" y="107796"/>
                </a:cubicBezTo>
                <a:cubicBezTo>
                  <a:pt x="30473" y="104678"/>
                  <a:pt x="31134" y="99779"/>
                  <a:pt x="31134" y="99779"/>
                </a:cubicBezTo>
                <a:cubicBezTo>
                  <a:pt x="32269" y="95828"/>
                  <a:pt x="34367" y="77208"/>
                  <a:pt x="33534" y="71461"/>
                </a:cubicBezTo>
                <a:cubicBezTo>
                  <a:pt x="32686" y="65657"/>
                  <a:pt x="31436" y="64277"/>
                  <a:pt x="29698" y="60025"/>
                </a:cubicBezTo>
                <a:cubicBezTo>
                  <a:pt x="28017" y="55830"/>
                  <a:pt x="29453" y="51821"/>
                  <a:pt x="31249" y="44221"/>
                </a:cubicBezTo>
                <a:cubicBezTo>
                  <a:pt x="31738" y="48646"/>
                  <a:pt x="32399" y="53617"/>
                  <a:pt x="32399" y="53617"/>
                </a:cubicBezTo>
                <a:cubicBezTo>
                  <a:pt x="32097" y="55600"/>
                  <a:pt x="33476" y="60987"/>
                  <a:pt x="34065" y="63257"/>
                </a:cubicBezTo>
                <a:cubicBezTo>
                  <a:pt x="34726" y="65599"/>
                  <a:pt x="36824" y="72783"/>
                  <a:pt x="36824" y="74220"/>
                </a:cubicBezTo>
                <a:cubicBezTo>
                  <a:pt x="36824" y="75656"/>
                  <a:pt x="35804" y="81102"/>
                  <a:pt x="35919" y="82653"/>
                </a:cubicBezTo>
                <a:cubicBezTo>
                  <a:pt x="36105" y="84147"/>
                  <a:pt x="36881" y="85110"/>
                  <a:pt x="36881" y="85110"/>
                </a:cubicBezTo>
                <a:cubicBezTo>
                  <a:pt x="37355" y="84636"/>
                  <a:pt x="36881" y="83314"/>
                  <a:pt x="36881" y="82840"/>
                </a:cubicBezTo>
                <a:cubicBezTo>
                  <a:pt x="36881" y="82294"/>
                  <a:pt x="37298" y="79837"/>
                  <a:pt x="37298" y="79837"/>
                </a:cubicBezTo>
                <a:cubicBezTo>
                  <a:pt x="37298" y="80972"/>
                  <a:pt x="38016" y="85943"/>
                  <a:pt x="38016" y="85943"/>
                </a:cubicBezTo>
                <a:cubicBezTo>
                  <a:pt x="39453" y="85886"/>
                  <a:pt x="40890" y="84866"/>
                  <a:pt x="40890" y="84866"/>
                </a:cubicBezTo>
                <a:cubicBezTo>
                  <a:pt x="41249" y="84032"/>
                  <a:pt x="41134" y="80139"/>
                  <a:pt x="40531" y="77740"/>
                </a:cubicBezTo>
                <a:cubicBezTo>
                  <a:pt x="39870" y="75355"/>
                  <a:pt x="39338" y="70987"/>
                  <a:pt x="39338" y="70987"/>
                </a:cubicBezTo>
                <a:cubicBezTo>
                  <a:pt x="38921" y="64881"/>
                  <a:pt x="36407" y="52841"/>
                  <a:pt x="36407" y="52841"/>
                </a:cubicBezTo>
                <a:cubicBezTo>
                  <a:pt x="36407" y="52841"/>
                  <a:pt x="37844" y="38474"/>
                  <a:pt x="36580" y="33201"/>
                </a:cubicBezTo>
                <a:cubicBezTo>
                  <a:pt x="35330" y="28000"/>
                  <a:pt x="27787" y="26808"/>
                  <a:pt x="27787" y="26808"/>
                </a:cubicBezTo>
                <a:cubicBezTo>
                  <a:pt x="27011" y="26678"/>
                  <a:pt x="26221" y="26506"/>
                  <a:pt x="25445" y="26262"/>
                </a:cubicBezTo>
                <a:cubicBezTo>
                  <a:pt x="25445" y="26262"/>
                  <a:pt x="23649" y="24710"/>
                  <a:pt x="23592" y="23029"/>
                </a:cubicBezTo>
                <a:lnTo>
                  <a:pt x="23592" y="19983"/>
                </a:lnTo>
                <a:cubicBezTo>
                  <a:pt x="23592" y="19983"/>
                  <a:pt x="25804" y="17340"/>
                  <a:pt x="26408" y="15185"/>
                </a:cubicBezTo>
                <a:cubicBezTo>
                  <a:pt x="26465" y="15012"/>
                  <a:pt x="26465" y="14825"/>
                  <a:pt x="26522" y="14596"/>
                </a:cubicBezTo>
                <a:lnTo>
                  <a:pt x="26522" y="14596"/>
                </a:lnTo>
                <a:cubicBezTo>
                  <a:pt x="26522" y="14596"/>
                  <a:pt x="26350" y="16033"/>
                  <a:pt x="25632" y="17397"/>
                </a:cubicBezTo>
                <a:cubicBezTo>
                  <a:pt x="25028" y="18475"/>
                  <a:pt x="24425" y="19380"/>
                  <a:pt x="24138" y="19682"/>
                </a:cubicBezTo>
                <a:cubicBezTo>
                  <a:pt x="24612" y="21291"/>
                  <a:pt x="25632" y="23216"/>
                  <a:pt x="28146" y="24107"/>
                </a:cubicBezTo>
                <a:cubicBezTo>
                  <a:pt x="28146" y="24107"/>
                  <a:pt x="27011" y="20271"/>
                  <a:pt x="27183" y="18302"/>
                </a:cubicBezTo>
                <a:lnTo>
                  <a:pt x="27183" y="18302"/>
                </a:lnTo>
                <a:lnTo>
                  <a:pt x="27729" y="19021"/>
                </a:lnTo>
                <a:cubicBezTo>
                  <a:pt x="27729" y="19021"/>
                  <a:pt x="27543" y="16090"/>
                  <a:pt x="27729" y="13518"/>
                </a:cubicBezTo>
                <a:cubicBezTo>
                  <a:pt x="27959" y="11004"/>
                  <a:pt x="29453" y="1780"/>
                  <a:pt x="25747" y="286"/>
                </a:cubicBezTo>
                <a:cubicBezTo>
                  <a:pt x="25240" y="89"/>
                  <a:pt x="24784" y="1"/>
                  <a:pt x="24374" y="1"/>
                </a:cubicBez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7" name="Google Shape;417;p88"/>
          <p:cNvPicPr preferRelativeResize="0"/>
          <p:nvPr/>
        </p:nvPicPr>
        <p:blipFill rotWithShape="1">
          <a:blip r:embed="rId2">
            <a:alphaModFix/>
          </a:blip>
          <a:srcRect/>
          <a:stretch/>
        </p:blipFill>
        <p:spPr>
          <a:xfrm>
            <a:off x="1842375" y="1203325"/>
            <a:ext cx="588551" cy="573751"/>
          </a:xfrm>
          <a:prstGeom prst="rect">
            <a:avLst/>
          </a:prstGeom>
          <a:noFill/>
          <a:ln>
            <a:noFill/>
          </a:ln>
          <a:effectLst>
            <a:outerShdw blurRad="57150" dist="19050" dir="5400000" algn="bl" rotWithShape="0">
              <a:srgbClr val="000000">
                <a:alpha val="49411"/>
              </a:srgbClr>
            </a:outerShdw>
          </a:effectLst>
        </p:spPr>
      </p:pic>
      <p:grpSp>
        <p:nvGrpSpPr>
          <p:cNvPr id="418" name="Google Shape;418;p88"/>
          <p:cNvGrpSpPr/>
          <p:nvPr/>
        </p:nvGrpSpPr>
        <p:grpSpPr>
          <a:xfrm>
            <a:off x="838926" y="873150"/>
            <a:ext cx="2599145" cy="1592526"/>
            <a:chOff x="838926" y="873150"/>
            <a:chExt cx="2599145" cy="1592526"/>
          </a:xfrm>
        </p:grpSpPr>
        <p:pic>
          <p:nvPicPr>
            <p:cNvPr id="419" name="Google Shape;419;p88"/>
            <p:cNvPicPr preferRelativeResize="0"/>
            <p:nvPr/>
          </p:nvPicPr>
          <p:blipFill rotWithShape="1">
            <a:blip r:embed="rId3">
              <a:alphaModFix/>
            </a:blip>
            <a:srcRect/>
            <a:stretch/>
          </p:blipFill>
          <p:spPr>
            <a:xfrm>
              <a:off x="2830001" y="873150"/>
              <a:ext cx="608070" cy="614065"/>
            </a:xfrm>
            <a:prstGeom prst="rect">
              <a:avLst/>
            </a:prstGeom>
            <a:noFill/>
            <a:ln>
              <a:noFill/>
            </a:ln>
            <a:effectLst>
              <a:outerShdw blurRad="57150" dist="19050" dir="5400000" algn="bl" rotWithShape="0">
                <a:srgbClr val="000000">
                  <a:alpha val="49411"/>
                </a:srgbClr>
              </a:outerShdw>
            </a:effectLst>
          </p:spPr>
        </p:pic>
        <p:pic>
          <p:nvPicPr>
            <p:cNvPr id="420" name="Google Shape;420;p88"/>
            <p:cNvPicPr preferRelativeResize="0"/>
            <p:nvPr/>
          </p:nvPicPr>
          <p:blipFill rotWithShape="1">
            <a:blip r:embed="rId4">
              <a:alphaModFix/>
            </a:blip>
            <a:srcRect/>
            <a:stretch/>
          </p:blipFill>
          <p:spPr>
            <a:xfrm>
              <a:off x="838926" y="1851589"/>
              <a:ext cx="608075" cy="614087"/>
            </a:xfrm>
            <a:prstGeom prst="rect">
              <a:avLst/>
            </a:prstGeom>
            <a:noFill/>
            <a:ln>
              <a:noFill/>
            </a:ln>
            <a:effectLst>
              <a:outerShdw blurRad="57150" dist="19050" dir="5400000" algn="bl" rotWithShape="0">
                <a:srgbClr val="000000">
                  <a:alpha val="49411"/>
                </a:srgbClr>
              </a:outerShdw>
            </a:effectLst>
          </p:spPr>
        </p:pic>
      </p:grpSp>
      <p:cxnSp>
        <p:nvCxnSpPr>
          <p:cNvPr id="421" name="Google Shape;421;p88"/>
          <p:cNvCxnSpPr>
            <a:stCxn id="420" idx="3"/>
          </p:cNvCxnSpPr>
          <p:nvPr/>
        </p:nvCxnSpPr>
        <p:spPr>
          <a:xfrm rot="10800000" flipH="1">
            <a:off x="1447001" y="1592233"/>
            <a:ext cx="570900" cy="566400"/>
          </a:xfrm>
          <a:prstGeom prst="bentConnector3">
            <a:avLst>
              <a:gd name="adj1" fmla="val 50000"/>
            </a:avLst>
          </a:prstGeom>
          <a:noFill/>
          <a:ln w="9525" cap="flat" cmpd="sng">
            <a:solidFill>
              <a:schemeClr val="dk1"/>
            </a:solidFill>
            <a:prstDash val="solid"/>
            <a:round/>
            <a:headEnd type="none" w="sm" len="sm"/>
            <a:tailEnd type="oval" w="med" len="med"/>
          </a:ln>
        </p:spPr>
      </p:cxnSp>
      <p:cxnSp>
        <p:nvCxnSpPr>
          <p:cNvPr id="422" name="Google Shape;422;p88"/>
          <p:cNvCxnSpPr>
            <a:stCxn id="419" idx="1"/>
          </p:cNvCxnSpPr>
          <p:nvPr/>
        </p:nvCxnSpPr>
        <p:spPr>
          <a:xfrm flipH="1">
            <a:off x="2274701" y="1180183"/>
            <a:ext cx="555300" cy="206700"/>
          </a:xfrm>
          <a:prstGeom prst="bentConnector3">
            <a:avLst>
              <a:gd name="adj1" fmla="val 50000"/>
            </a:avLst>
          </a:prstGeom>
          <a:noFill/>
          <a:ln w="9525" cap="flat" cmpd="sng">
            <a:solidFill>
              <a:schemeClr val="dk1"/>
            </a:solidFill>
            <a:prstDash val="solid"/>
            <a:round/>
            <a:headEnd type="none" w="sm" len="sm"/>
            <a:tailEnd type="oval" w="med" len="med"/>
          </a:ln>
        </p:spPr>
      </p:cxnSp>
      <p:grpSp>
        <p:nvGrpSpPr>
          <p:cNvPr id="423" name="Google Shape;423;p88"/>
          <p:cNvGrpSpPr/>
          <p:nvPr/>
        </p:nvGrpSpPr>
        <p:grpSpPr>
          <a:xfrm>
            <a:off x="-1172988" y="-133838"/>
            <a:ext cx="10402187" cy="6252063"/>
            <a:chOff x="-1172988" y="-133838"/>
            <a:chExt cx="10402187" cy="6252063"/>
          </a:xfrm>
        </p:grpSpPr>
        <p:grpSp>
          <p:nvGrpSpPr>
            <p:cNvPr id="424" name="Google Shape;424;p88"/>
            <p:cNvGrpSpPr/>
            <p:nvPr/>
          </p:nvGrpSpPr>
          <p:grpSpPr>
            <a:xfrm flipH="1">
              <a:off x="8153383" y="-133838"/>
              <a:ext cx="1075816" cy="1347688"/>
              <a:chOff x="-11" y="-5"/>
              <a:chExt cx="973149" cy="1219075"/>
            </a:xfrm>
          </p:grpSpPr>
          <p:sp>
            <p:nvSpPr>
              <p:cNvPr id="425" name="Google Shape;425;p88"/>
              <p:cNvSpPr/>
              <p:nvPr/>
            </p:nvSpPr>
            <p:spPr>
              <a:xfrm>
                <a:off x="-11" y="-5"/>
                <a:ext cx="973149" cy="1219075"/>
              </a:xfrm>
              <a:custGeom>
                <a:avLst/>
                <a:gdLst/>
                <a:ahLst/>
                <a:cxnLst/>
                <a:rect l="l" t="t" r="r" b="b"/>
                <a:pathLst>
                  <a:path w="11432" h="14321" extrusionOk="0">
                    <a:moveTo>
                      <a:pt x="0" y="0"/>
                    </a:moveTo>
                    <a:lnTo>
                      <a:pt x="0" y="14320"/>
                    </a:lnTo>
                    <a:cubicBezTo>
                      <a:pt x="8386" y="13098"/>
                      <a:pt x="4001" y="1723"/>
                      <a:pt x="11431"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88"/>
              <p:cNvSpPr/>
              <p:nvPr/>
            </p:nvSpPr>
            <p:spPr>
              <a:xfrm>
                <a:off x="0" y="-5"/>
                <a:ext cx="912114" cy="899941"/>
              </a:xfrm>
              <a:custGeom>
                <a:avLst/>
                <a:gdLst/>
                <a:ahLst/>
                <a:cxnLst/>
                <a:rect l="l" t="t" r="r" b="b"/>
                <a:pathLst>
                  <a:path w="10715" h="10572" extrusionOk="0">
                    <a:moveTo>
                      <a:pt x="1" y="1"/>
                    </a:moveTo>
                    <a:lnTo>
                      <a:pt x="1" y="10572"/>
                    </a:lnTo>
                    <a:cubicBezTo>
                      <a:pt x="7864" y="9676"/>
                      <a:pt x="3747" y="1268"/>
                      <a:pt x="10714"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88"/>
              <p:cNvSpPr/>
              <p:nvPr/>
            </p:nvSpPr>
            <p:spPr>
              <a:xfrm>
                <a:off x="0" y="-5"/>
                <a:ext cx="604132" cy="497896"/>
              </a:xfrm>
              <a:custGeom>
                <a:avLst/>
                <a:gdLst/>
                <a:ahLst/>
                <a:cxnLst/>
                <a:rect l="l" t="t" r="r" b="b"/>
                <a:pathLst>
                  <a:path w="7097" h="5849" extrusionOk="0">
                    <a:moveTo>
                      <a:pt x="1" y="1"/>
                    </a:moveTo>
                    <a:lnTo>
                      <a:pt x="1" y="5849"/>
                    </a:lnTo>
                    <a:cubicBezTo>
                      <a:pt x="4573" y="5360"/>
                      <a:pt x="3038" y="699"/>
                      <a:pt x="7096"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8" name="Google Shape;428;p88"/>
            <p:cNvGrpSpPr/>
            <p:nvPr/>
          </p:nvGrpSpPr>
          <p:grpSpPr>
            <a:xfrm rot="-1139037">
              <a:off x="-971022" y="1439349"/>
              <a:ext cx="1706300" cy="1527002"/>
              <a:chOff x="-1018618" y="-597482"/>
              <a:chExt cx="1706318" cy="4288645"/>
            </a:xfrm>
          </p:grpSpPr>
          <p:sp>
            <p:nvSpPr>
              <p:cNvPr id="429" name="Google Shape;429;p88"/>
              <p:cNvSpPr/>
              <p:nvPr/>
            </p:nvSpPr>
            <p:spPr>
              <a:xfrm rot="4858742" flipH="1">
                <a:off x="-2252086" y="1014269"/>
                <a:ext cx="4173254" cy="1065144"/>
              </a:xfrm>
              <a:custGeom>
                <a:avLst/>
                <a:gdLst/>
                <a:ahLst/>
                <a:cxnLst/>
                <a:rect l="l" t="t" r="r" b="b"/>
                <a:pathLst>
                  <a:path w="28484" h="7270" extrusionOk="0">
                    <a:moveTo>
                      <a:pt x="21424" y="1"/>
                    </a:moveTo>
                    <a:cubicBezTo>
                      <a:pt x="19423" y="1"/>
                      <a:pt x="17329" y="199"/>
                      <a:pt x="15188" y="595"/>
                    </a:cubicBezTo>
                    <a:cubicBezTo>
                      <a:pt x="11445" y="1293"/>
                      <a:pt x="7721" y="2594"/>
                      <a:pt x="4419" y="4364"/>
                    </a:cubicBezTo>
                    <a:cubicBezTo>
                      <a:pt x="2836" y="5212"/>
                      <a:pt x="1348" y="6153"/>
                      <a:pt x="0" y="7189"/>
                    </a:cubicBezTo>
                    <a:lnTo>
                      <a:pt x="0" y="7270"/>
                    </a:lnTo>
                    <a:cubicBezTo>
                      <a:pt x="1360" y="6234"/>
                      <a:pt x="2861" y="5282"/>
                      <a:pt x="4441" y="4434"/>
                    </a:cubicBezTo>
                    <a:cubicBezTo>
                      <a:pt x="7746" y="2664"/>
                      <a:pt x="11467" y="1363"/>
                      <a:pt x="15202" y="665"/>
                    </a:cubicBezTo>
                    <a:cubicBezTo>
                      <a:pt x="17340" y="269"/>
                      <a:pt x="19434" y="71"/>
                      <a:pt x="21424" y="71"/>
                    </a:cubicBezTo>
                    <a:cubicBezTo>
                      <a:pt x="23959" y="71"/>
                      <a:pt x="26354" y="386"/>
                      <a:pt x="28484" y="1014"/>
                    </a:cubicBezTo>
                    <a:lnTo>
                      <a:pt x="28484" y="944"/>
                    </a:lnTo>
                    <a:cubicBezTo>
                      <a:pt x="26343" y="316"/>
                      <a:pt x="23959" y="1"/>
                      <a:pt x="214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88"/>
              <p:cNvSpPr/>
              <p:nvPr/>
            </p:nvSpPr>
            <p:spPr>
              <a:xfrm rot="5400000" flipH="1">
                <a:off x="-2173972" y="1270371"/>
                <a:ext cx="3854882" cy="795093"/>
              </a:xfrm>
              <a:custGeom>
                <a:avLst/>
                <a:gdLst/>
                <a:ahLst/>
                <a:cxnLst/>
                <a:rect l="l" t="t" r="r" b="b"/>
                <a:pathLst>
                  <a:path w="28484" h="5875" extrusionOk="0">
                    <a:moveTo>
                      <a:pt x="18527" y="1"/>
                    </a:moveTo>
                    <a:cubicBezTo>
                      <a:pt x="18317" y="1"/>
                      <a:pt x="18097" y="1"/>
                      <a:pt x="17876" y="12"/>
                    </a:cubicBezTo>
                    <a:cubicBezTo>
                      <a:pt x="14329" y="82"/>
                      <a:pt x="10700" y="746"/>
                      <a:pt x="7361" y="1944"/>
                    </a:cubicBezTo>
                    <a:cubicBezTo>
                      <a:pt x="4639" y="2921"/>
                      <a:pt x="2127" y="4236"/>
                      <a:pt x="0" y="5793"/>
                    </a:cubicBezTo>
                    <a:lnTo>
                      <a:pt x="0" y="5874"/>
                    </a:lnTo>
                    <a:cubicBezTo>
                      <a:pt x="2127" y="4317"/>
                      <a:pt x="4651" y="2991"/>
                      <a:pt x="7386" y="2014"/>
                    </a:cubicBezTo>
                    <a:cubicBezTo>
                      <a:pt x="10711" y="816"/>
                      <a:pt x="14340" y="152"/>
                      <a:pt x="17876" y="82"/>
                    </a:cubicBezTo>
                    <a:cubicBezTo>
                      <a:pt x="18097" y="71"/>
                      <a:pt x="18317" y="71"/>
                      <a:pt x="18527" y="71"/>
                    </a:cubicBezTo>
                    <a:cubicBezTo>
                      <a:pt x="22214" y="71"/>
                      <a:pt x="25623" y="710"/>
                      <a:pt x="28484" y="1919"/>
                    </a:cubicBezTo>
                    <a:lnTo>
                      <a:pt x="28484" y="1849"/>
                    </a:lnTo>
                    <a:cubicBezTo>
                      <a:pt x="25623" y="640"/>
                      <a:pt x="22214" y="1"/>
                      <a:pt x="1852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1" name="Google Shape;431;p88"/>
            <p:cNvGrpSpPr/>
            <p:nvPr/>
          </p:nvGrpSpPr>
          <p:grpSpPr>
            <a:xfrm rot="-5592621">
              <a:off x="3861273" y="3098722"/>
              <a:ext cx="1706265" cy="4105503"/>
              <a:chOff x="-1018618" y="-597482"/>
              <a:chExt cx="1706318" cy="4288645"/>
            </a:xfrm>
          </p:grpSpPr>
          <p:sp>
            <p:nvSpPr>
              <p:cNvPr id="432" name="Google Shape;432;p88"/>
              <p:cNvSpPr/>
              <p:nvPr/>
            </p:nvSpPr>
            <p:spPr>
              <a:xfrm rot="4858742" flipH="1">
                <a:off x="-2252086" y="1014269"/>
                <a:ext cx="4173254" cy="1065144"/>
              </a:xfrm>
              <a:custGeom>
                <a:avLst/>
                <a:gdLst/>
                <a:ahLst/>
                <a:cxnLst/>
                <a:rect l="l" t="t" r="r" b="b"/>
                <a:pathLst>
                  <a:path w="28484" h="7270" extrusionOk="0">
                    <a:moveTo>
                      <a:pt x="21424" y="1"/>
                    </a:moveTo>
                    <a:cubicBezTo>
                      <a:pt x="19423" y="1"/>
                      <a:pt x="17329" y="199"/>
                      <a:pt x="15188" y="595"/>
                    </a:cubicBezTo>
                    <a:cubicBezTo>
                      <a:pt x="11445" y="1293"/>
                      <a:pt x="7721" y="2594"/>
                      <a:pt x="4419" y="4364"/>
                    </a:cubicBezTo>
                    <a:cubicBezTo>
                      <a:pt x="2836" y="5212"/>
                      <a:pt x="1348" y="6153"/>
                      <a:pt x="0" y="7189"/>
                    </a:cubicBezTo>
                    <a:lnTo>
                      <a:pt x="0" y="7270"/>
                    </a:lnTo>
                    <a:cubicBezTo>
                      <a:pt x="1360" y="6234"/>
                      <a:pt x="2861" y="5282"/>
                      <a:pt x="4441" y="4434"/>
                    </a:cubicBezTo>
                    <a:cubicBezTo>
                      <a:pt x="7746" y="2664"/>
                      <a:pt x="11467" y="1363"/>
                      <a:pt x="15202" y="665"/>
                    </a:cubicBezTo>
                    <a:cubicBezTo>
                      <a:pt x="17340" y="269"/>
                      <a:pt x="19434" y="71"/>
                      <a:pt x="21424" y="71"/>
                    </a:cubicBezTo>
                    <a:cubicBezTo>
                      <a:pt x="23959" y="71"/>
                      <a:pt x="26354" y="386"/>
                      <a:pt x="28484" y="1014"/>
                    </a:cubicBezTo>
                    <a:lnTo>
                      <a:pt x="28484" y="944"/>
                    </a:lnTo>
                    <a:cubicBezTo>
                      <a:pt x="26343" y="316"/>
                      <a:pt x="23959" y="1"/>
                      <a:pt x="214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88"/>
              <p:cNvSpPr/>
              <p:nvPr/>
            </p:nvSpPr>
            <p:spPr>
              <a:xfrm rot="4946186" flipH="1">
                <a:off x="-2172515" y="1270017"/>
                <a:ext cx="3851937" cy="795765"/>
              </a:xfrm>
              <a:custGeom>
                <a:avLst/>
                <a:gdLst/>
                <a:ahLst/>
                <a:cxnLst/>
                <a:rect l="l" t="t" r="r" b="b"/>
                <a:pathLst>
                  <a:path w="28484" h="5875" extrusionOk="0">
                    <a:moveTo>
                      <a:pt x="18527" y="1"/>
                    </a:moveTo>
                    <a:cubicBezTo>
                      <a:pt x="18317" y="1"/>
                      <a:pt x="18097" y="1"/>
                      <a:pt x="17876" y="12"/>
                    </a:cubicBezTo>
                    <a:cubicBezTo>
                      <a:pt x="14329" y="82"/>
                      <a:pt x="10700" y="746"/>
                      <a:pt x="7361" y="1944"/>
                    </a:cubicBezTo>
                    <a:cubicBezTo>
                      <a:pt x="4639" y="2921"/>
                      <a:pt x="2127" y="4236"/>
                      <a:pt x="0" y="5793"/>
                    </a:cubicBezTo>
                    <a:lnTo>
                      <a:pt x="0" y="5874"/>
                    </a:lnTo>
                    <a:cubicBezTo>
                      <a:pt x="2127" y="4317"/>
                      <a:pt x="4651" y="2991"/>
                      <a:pt x="7386" y="2014"/>
                    </a:cubicBezTo>
                    <a:cubicBezTo>
                      <a:pt x="10711" y="816"/>
                      <a:pt x="14340" y="152"/>
                      <a:pt x="17876" y="82"/>
                    </a:cubicBezTo>
                    <a:cubicBezTo>
                      <a:pt x="18097" y="71"/>
                      <a:pt x="18317" y="71"/>
                      <a:pt x="18527" y="71"/>
                    </a:cubicBezTo>
                    <a:cubicBezTo>
                      <a:pt x="22214" y="71"/>
                      <a:pt x="25623" y="710"/>
                      <a:pt x="28484" y="1919"/>
                    </a:cubicBezTo>
                    <a:lnTo>
                      <a:pt x="28484" y="1849"/>
                    </a:lnTo>
                    <a:cubicBezTo>
                      <a:pt x="25623" y="640"/>
                      <a:pt x="22214" y="1"/>
                      <a:pt x="1852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2_1">
    <p:spTree>
      <p:nvGrpSpPr>
        <p:cNvPr id="1" name="Shape 434"/>
        <p:cNvGrpSpPr/>
        <p:nvPr/>
      </p:nvGrpSpPr>
      <p:grpSpPr>
        <a:xfrm>
          <a:off x="0" y="0"/>
          <a:ext cx="0" cy="0"/>
          <a:chOff x="0" y="0"/>
          <a:chExt cx="0" cy="0"/>
        </a:xfrm>
      </p:grpSpPr>
      <p:grpSp>
        <p:nvGrpSpPr>
          <p:cNvPr id="435" name="Google Shape;435;p89"/>
          <p:cNvGrpSpPr/>
          <p:nvPr/>
        </p:nvGrpSpPr>
        <p:grpSpPr>
          <a:xfrm>
            <a:off x="5457981" y="1772629"/>
            <a:ext cx="1740247" cy="1581579"/>
            <a:chOff x="5144975" y="1017288"/>
            <a:chExt cx="2050969" cy="1863971"/>
          </a:xfrm>
        </p:grpSpPr>
        <p:sp>
          <p:nvSpPr>
            <p:cNvPr id="436" name="Google Shape;436;p89"/>
            <p:cNvSpPr/>
            <p:nvPr/>
          </p:nvSpPr>
          <p:spPr>
            <a:xfrm>
              <a:off x="5910795" y="1017288"/>
              <a:ext cx="517574" cy="1001888"/>
            </a:xfrm>
            <a:custGeom>
              <a:avLst/>
              <a:gdLst/>
              <a:ahLst/>
              <a:cxnLst/>
              <a:rect l="l" t="t" r="r" b="b"/>
              <a:pathLst>
                <a:path w="3828" h="7410" extrusionOk="0">
                  <a:moveTo>
                    <a:pt x="1921" y="1"/>
                  </a:moveTo>
                  <a:cubicBezTo>
                    <a:pt x="1535" y="1"/>
                    <a:pt x="1083" y="257"/>
                    <a:pt x="1083" y="257"/>
                  </a:cubicBezTo>
                  <a:cubicBezTo>
                    <a:pt x="1083" y="257"/>
                    <a:pt x="815" y="721"/>
                    <a:pt x="1142" y="930"/>
                  </a:cubicBezTo>
                  <a:cubicBezTo>
                    <a:pt x="1480" y="1128"/>
                    <a:pt x="1491" y="1536"/>
                    <a:pt x="1549" y="2396"/>
                  </a:cubicBezTo>
                  <a:cubicBezTo>
                    <a:pt x="1605" y="3362"/>
                    <a:pt x="1572" y="5316"/>
                    <a:pt x="1491" y="5620"/>
                  </a:cubicBezTo>
                  <a:cubicBezTo>
                    <a:pt x="1396" y="5932"/>
                    <a:pt x="0" y="6817"/>
                    <a:pt x="0" y="6817"/>
                  </a:cubicBezTo>
                  <a:lnTo>
                    <a:pt x="70" y="7409"/>
                  </a:lnTo>
                  <a:cubicBezTo>
                    <a:pt x="70" y="7409"/>
                    <a:pt x="653" y="6700"/>
                    <a:pt x="1921" y="6700"/>
                  </a:cubicBezTo>
                  <a:cubicBezTo>
                    <a:pt x="3188" y="6700"/>
                    <a:pt x="3757" y="7409"/>
                    <a:pt x="3757" y="7409"/>
                  </a:cubicBezTo>
                  <a:lnTo>
                    <a:pt x="3827" y="6817"/>
                  </a:lnTo>
                  <a:cubicBezTo>
                    <a:pt x="3827" y="6817"/>
                    <a:pt x="2431" y="5932"/>
                    <a:pt x="2350" y="5620"/>
                  </a:cubicBezTo>
                  <a:cubicBezTo>
                    <a:pt x="2258" y="5316"/>
                    <a:pt x="2222" y="3373"/>
                    <a:pt x="2281" y="2396"/>
                  </a:cubicBezTo>
                  <a:cubicBezTo>
                    <a:pt x="2339" y="1536"/>
                    <a:pt x="2362" y="1128"/>
                    <a:pt x="2688" y="930"/>
                  </a:cubicBezTo>
                  <a:cubicBezTo>
                    <a:pt x="3026" y="721"/>
                    <a:pt x="2758" y="257"/>
                    <a:pt x="2758" y="257"/>
                  </a:cubicBezTo>
                  <a:cubicBezTo>
                    <a:pt x="2758" y="257"/>
                    <a:pt x="2303" y="1"/>
                    <a:pt x="192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89"/>
            <p:cNvSpPr/>
            <p:nvPr/>
          </p:nvSpPr>
          <p:spPr>
            <a:xfrm>
              <a:off x="6071152" y="1122615"/>
              <a:ext cx="198214" cy="26906"/>
            </a:xfrm>
            <a:custGeom>
              <a:avLst/>
              <a:gdLst/>
              <a:ahLst/>
              <a:cxnLst/>
              <a:rect l="l" t="t" r="r" b="b"/>
              <a:pathLst>
                <a:path w="1466" h="199" extrusionOk="0">
                  <a:moveTo>
                    <a:pt x="1466" y="0"/>
                  </a:moveTo>
                  <a:cubicBezTo>
                    <a:pt x="1271" y="70"/>
                    <a:pt x="1014" y="118"/>
                    <a:pt x="735" y="118"/>
                  </a:cubicBezTo>
                  <a:cubicBezTo>
                    <a:pt x="455" y="118"/>
                    <a:pt x="187" y="70"/>
                    <a:pt x="0" y="0"/>
                  </a:cubicBezTo>
                  <a:lnTo>
                    <a:pt x="0" y="0"/>
                  </a:lnTo>
                  <a:cubicBezTo>
                    <a:pt x="140" y="118"/>
                    <a:pt x="419" y="199"/>
                    <a:pt x="735" y="199"/>
                  </a:cubicBezTo>
                  <a:cubicBezTo>
                    <a:pt x="1047" y="199"/>
                    <a:pt x="1315" y="118"/>
                    <a:pt x="14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89"/>
            <p:cNvSpPr/>
            <p:nvPr/>
          </p:nvSpPr>
          <p:spPr>
            <a:xfrm>
              <a:off x="6120233" y="1213880"/>
              <a:ext cx="98972" cy="27041"/>
            </a:xfrm>
            <a:custGeom>
              <a:avLst/>
              <a:gdLst/>
              <a:ahLst/>
              <a:cxnLst/>
              <a:rect l="l" t="t" r="r" b="b"/>
              <a:pathLst>
                <a:path w="732" h="200" extrusionOk="0">
                  <a:moveTo>
                    <a:pt x="0" y="1"/>
                  </a:moveTo>
                  <a:cubicBezTo>
                    <a:pt x="81" y="118"/>
                    <a:pt x="210" y="199"/>
                    <a:pt x="372" y="199"/>
                  </a:cubicBezTo>
                  <a:cubicBezTo>
                    <a:pt x="522" y="199"/>
                    <a:pt x="662" y="118"/>
                    <a:pt x="732" y="1"/>
                  </a:cubicBezTo>
                  <a:lnTo>
                    <a:pt x="732" y="1"/>
                  </a:lnTo>
                  <a:cubicBezTo>
                    <a:pt x="640" y="71"/>
                    <a:pt x="511" y="118"/>
                    <a:pt x="372" y="118"/>
                  </a:cubicBezTo>
                  <a:cubicBezTo>
                    <a:pt x="232" y="118"/>
                    <a:pt x="104" y="71"/>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89"/>
            <p:cNvSpPr/>
            <p:nvPr/>
          </p:nvSpPr>
          <p:spPr>
            <a:xfrm>
              <a:off x="6126182" y="1275130"/>
              <a:ext cx="86668" cy="23932"/>
            </a:xfrm>
            <a:custGeom>
              <a:avLst/>
              <a:gdLst/>
              <a:ahLst/>
              <a:cxnLst/>
              <a:rect l="l" t="t" r="r" b="b"/>
              <a:pathLst>
                <a:path w="641" h="177" extrusionOk="0">
                  <a:moveTo>
                    <a:pt x="1" y="0"/>
                  </a:moveTo>
                  <a:lnTo>
                    <a:pt x="1" y="0"/>
                  </a:lnTo>
                  <a:cubicBezTo>
                    <a:pt x="71" y="106"/>
                    <a:pt x="188" y="176"/>
                    <a:pt x="328" y="176"/>
                  </a:cubicBezTo>
                  <a:cubicBezTo>
                    <a:pt x="467" y="176"/>
                    <a:pt x="584" y="106"/>
                    <a:pt x="640" y="0"/>
                  </a:cubicBezTo>
                  <a:lnTo>
                    <a:pt x="640" y="0"/>
                  </a:lnTo>
                  <a:cubicBezTo>
                    <a:pt x="559" y="59"/>
                    <a:pt x="445" y="95"/>
                    <a:pt x="328" y="95"/>
                  </a:cubicBezTo>
                  <a:cubicBezTo>
                    <a:pt x="199" y="95"/>
                    <a:pt x="96" y="59"/>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89"/>
            <p:cNvSpPr/>
            <p:nvPr/>
          </p:nvSpPr>
          <p:spPr>
            <a:xfrm>
              <a:off x="6132672" y="1335162"/>
              <a:ext cx="74094" cy="20416"/>
            </a:xfrm>
            <a:custGeom>
              <a:avLst/>
              <a:gdLst/>
              <a:ahLst/>
              <a:cxnLst/>
              <a:rect l="l" t="t" r="r" b="b"/>
              <a:pathLst>
                <a:path w="548" h="151" extrusionOk="0">
                  <a:moveTo>
                    <a:pt x="0" y="0"/>
                  </a:moveTo>
                  <a:lnTo>
                    <a:pt x="0" y="0"/>
                  </a:lnTo>
                  <a:cubicBezTo>
                    <a:pt x="59" y="92"/>
                    <a:pt x="162" y="151"/>
                    <a:pt x="280" y="151"/>
                  </a:cubicBezTo>
                  <a:cubicBezTo>
                    <a:pt x="397" y="151"/>
                    <a:pt x="500" y="92"/>
                    <a:pt x="548" y="0"/>
                  </a:cubicBezTo>
                  <a:lnTo>
                    <a:pt x="548" y="0"/>
                  </a:lnTo>
                  <a:cubicBezTo>
                    <a:pt x="478" y="59"/>
                    <a:pt x="383" y="92"/>
                    <a:pt x="280" y="92"/>
                  </a:cubicBezTo>
                  <a:cubicBezTo>
                    <a:pt x="173" y="92"/>
                    <a:pt x="81" y="59"/>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89"/>
            <p:cNvSpPr/>
            <p:nvPr/>
          </p:nvSpPr>
          <p:spPr>
            <a:xfrm>
              <a:off x="6132672" y="1394789"/>
              <a:ext cx="74094" cy="20416"/>
            </a:xfrm>
            <a:custGeom>
              <a:avLst/>
              <a:gdLst/>
              <a:ahLst/>
              <a:cxnLst/>
              <a:rect l="l" t="t" r="r" b="b"/>
              <a:pathLst>
                <a:path w="548" h="151" extrusionOk="0">
                  <a:moveTo>
                    <a:pt x="0" y="0"/>
                  </a:moveTo>
                  <a:lnTo>
                    <a:pt x="0" y="0"/>
                  </a:lnTo>
                  <a:cubicBezTo>
                    <a:pt x="59" y="92"/>
                    <a:pt x="162" y="151"/>
                    <a:pt x="280" y="151"/>
                  </a:cubicBezTo>
                  <a:cubicBezTo>
                    <a:pt x="397" y="151"/>
                    <a:pt x="500" y="92"/>
                    <a:pt x="548" y="0"/>
                  </a:cubicBezTo>
                  <a:lnTo>
                    <a:pt x="548" y="0"/>
                  </a:lnTo>
                  <a:cubicBezTo>
                    <a:pt x="478" y="59"/>
                    <a:pt x="383" y="92"/>
                    <a:pt x="280" y="92"/>
                  </a:cubicBezTo>
                  <a:cubicBezTo>
                    <a:pt x="173" y="92"/>
                    <a:pt x="81" y="59"/>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89"/>
            <p:cNvSpPr/>
            <p:nvPr/>
          </p:nvSpPr>
          <p:spPr>
            <a:xfrm>
              <a:off x="6132672" y="1454416"/>
              <a:ext cx="74094" cy="20822"/>
            </a:xfrm>
            <a:custGeom>
              <a:avLst/>
              <a:gdLst/>
              <a:ahLst/>
              <a:cxnLst/>
              <a:rect l="l" t="t" r="r" b="b"/>
              <a:pathLst>
                <a:path w="548" h="154" extrusionOk="0">
                  <a:moveTo>
                    <a:pt x="0" y="0"/>
                  </a:moveTo>
                  <a:lnTo>
                    <a:pt x="0" y="0"/>
                  </a:lnTo>
                  <a:cubicBezTo>
                    <a:pt x="59" y="95"/>
                    <a:pt x="162" y="154"/>
                    <a:pt x="280" y="154"/>
                  </a:cubicBezTo>
                  <a:cubicBezTo>
                    <a:pt x="397" y="154"/>
                    <a:pt x="500" y="95"/>
                    <a:pt x="548" y="0"/>
                  </a:cubicBezTo>
                  <a:lnTo>
                    <a:pt x="548" y="0"/>
                  </a:lnTo>
                  <a:cubicBezTo>
                    <a:pt x="478" y="59"/>
                    <a:pt x="383" y="84"/>
                    <a:pt x="280" y="84"/>
                  </a:cubicBezTo>
                  <a:cubicBezTo>
                    <a:pt x="173" y="84"/>
                    <a:pt x="81" y="59"/>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89"/>
            <p:cNvSpPr/>
            <p:nvPr/>
          </p:nvSpPr>
          <p:spPr>
            <a:xfrm>
              <a:off x="6132672" y="1514313"/>
              <a:ext cx="74094" cy="19064"/>
            </a:xfrm>
            <a:custGeom>
              <a:avLst/>
              <a:gdLst/>
              <a:ahLst/>
              <a:cxnLst/>
              <a:rect l="l" t="t" r="r" b="b"/>
              <a:pathLst>
                <a:path w="548" h="141" extrusionOk="0">
                  <a:moveTo>
                    <a:pt x="0" y="1"/>
                  </a:moveTo>
                  <a:lnTo>
                    <a:pt x="0" y="1"/>
                  </a:lnTo>
                  <a:cubicBezTo>
                    <a:pt x="59" y="82"/>
                    <a:pt x="162" y="141"/>
                    <a:pt x="280" y="141"/>
                  </a:cubicBezTo>
                  <a:cubicBezTo>
                    <a:pt x="397" y="141"/>
                    <a:pt x="500" y="82"/>
                    <a:pt x="548" y="1"/>
                  </a:cubicBezTo>
                  <a:lnTo>
                    <a:pt x="548" y="1"/>
                  </a:lnTo>
                  <a:cubicBezTo>
                    <a:pt x="478" y="46"/>
                    <a:pt x="383" y="82"/>
                    <a:pt x="280" y="82"/>
                  </a:cubicBezTo>
                  <a:cubicBezTo>
                    <a:pt x="173" y="82"/>
                    <a:pt x="81" y="46"/>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89"/>
            <p:cNvSpPr/>
            <p:nvPr/>
          </p:nvSpPr>
          <p:spPr>
            <a:xfrm>
              <a:off x="6132672" y="1572453"/>
              <a:ext cx="74094" cy="20552"/>
            </a:xfrm>
            <a:custGeom>
              <a:avLst/>
              <a:gdLst/>
              <a:ahLst/>
              <a:cxnLst/>
              <a:rect l="l" t="t" r="r" b="b"/>
              <a:pathLst>
                <a:path w="548" h="152" extrusionOk="0">
                  <a:moveTo>
                    <a:pt x="0" y="1"/>
                  </a:moveTo>
                  <a:lnTo>
                    <a:pt x="0" y="1"/>
                  </a:lnTo>
                  <a:cubicBezTo>
                    <a:pt x="59" y="93"/>
                    <a:pt x="162" y="152"/>
                    <a:pt x="280" y="152"/>
                  </a:cubicBezTo>
                  <a:cubicBezTo>
                    <a:pt x="397" y="152"/>
                    <a:pt x="500" y="93"/>
                    <a:pt x="548" y="1"/>
                  </a:cubicBezTo>
                  <a:lnTo>
                    <a:pt x="548" y="1"/>
                  </a:lnTo>
                  <a:cubicBezTo>
                    <a:pt x="478" y="59"/>
                    <a:pt x="383" y="93"/>
                    <a:pt x="280" y="93"/>
                  </a:cubicBezTo>
                  <a:cubicBezTo>
                    <a:pt x="173" y="93"/>
                    <a:pt x="81" y="59"/>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89"/>
            <p:cNvSpPr/>
            <p:nvPr/>
          </p:nvSpPr>
          <p:spPr>
            <a:xfrm>
              <a:off x="6132672" y="1632080"/>
              <a:ext cx="74094" cy="20552"/>
            </a:xfrm>
            <a:custGeom>
              <a:avLst/>
              <a:gdLst/>
              <a:ahLst/>
              <a:cxnLst/>
              <a:rect l="l" t="t" r="r" b="b"/>
              <a:pathLst>
                <a:path w="548" h="152" extrusionOk="0">
                  <a:moveTo>
                    <a:pt x="0" y="1"/>
                  </a:moveTo>
                  <a:lnTo>
                    <a:pt x="0" y="1"/>
                  </a:lnTo>
                  <a:cubicBezTo>
                    <a:pt x="59" y="96"/>
                    <a:pt x="162" y="152"/>
                    <a:pt x="280" y="152"/>
                  </a:cubicBezTo>
                  <a:cubicBezTo>
                    <a:pt x="397" y="152"/>
                    <a:pt x="500" y="96"/>
                    <a:pt x="548" y="1"/>
                  </a:cubicBezTo>
                  <a:lnTo>
                    <a:pt x="548" y="1"/>
                  </a:lnTo>
                  <a:cubicBezTo>
                    <a:pt x="478" y="60"/>
                    <a:pt x="383" y="96"/>
                    <a:pt x="280" y="96"/>
                  </a:cubicBezTo>
                  <a:cubicBezTo>
                    <a:pt x="173" y="96"/>
                    <a:pt x="81" y="60"/>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89"/>
            <p:cNvSpPr/>
            <p:nvPr/>
          </p:nvSpPr>
          <p:spPr>
            <a:xfrm>
              <a:off x="6132672" y="1692112"/>
              <a:ext cx="74094" cy="20552"/>
            </a:xfrm>
            <a:custGeom>
              <a:avLst/>
              <a:gdLst/>
              <a:ahLst/>
              <a:cxnLst/>
              <a:rect l="l" t="t" r="r" b="b"/>
              <a:pathLst>
                <a:path w="548" h="152" extrusionOk="0">
                  <a:moveTo>
                    <a:pt x="0" y="1"/>
                  </a:moveTo>
                  <a:lnTo>
                    <a:pt x="0" y="1"/>
                  </a:lnTo>
                  <a:cubicBezTo>
                    <a:pt x="59" y="82"/>
                    <a:pt x="162" y="151"/>
                    <a:pt x="280" y="151"/>
                  </a:cubicBezTo>
                  <a:cubicBezTo>
                    <a:pt x="397" y="151"/>
                    <a:pt x="500" y="82"/>
                    <a:pt x="548" y="1"/>
                  </a:cubicBezTo>
                  <a:lnTo>
                    <a:pt x="548" y="1"/>
                  </a:lnTo>
                  <a:cubicBezTo>
                    <a:pt x="478" y="45"/>
                    <a:pt x="383" y="82"/>
                    <a:pt x="280" y="82"/>
                  </a:cubicBezTo>
                  <a:cubicBezTo>
                    <a:pt x="173" y="82"/>
                    <a:pt x="81" y="45"/>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89"/>
            <p:cNvSpPr/>
            <p:nvPr/>
          </p:nvSpPr>
          <p:spPr>
            <a:xfrm>
              <a:off x="6132672" y="1751739"/>
              <a:ext cx="74094" cy="19064"/>
            </a:xfrm>
            <a:custGeom>
              <a:avLst/>
              <a:gdLst/>
              <a:ahLst/>
              <a:cxnLst/>
              <a:rect l="l" t="t" r="r" b="b"/>
              <a:pathLst>
                <a:path w="548" h="141" extrusionOk="0">
                  <a:moveTo>
                    <a:pt x="0" y="1"/>
                  </a:moveTo>
                  <a:lnTo>
                    <a:pt x="0" y="1"/>
                  </a:lnTo>
                  <a:cubicBezTo>
                    <a:pt x="59" y="82"/>
                    <a:pt x="162" y="140"/>
                    <a:pt x="280" y="140"/>
                  </a:cubicBezTo>
                  <a:cubicBezTo>
                    <a:pt x="397" y="140"/>
                    <a:pt x="500" y="82"/>
                    <a:pt x="548" y="1"/>
                  </a:cubicBezTo>
                  <a:lnTo>
                    <a:pt x="548" y="1"/>
                  </a:lnTo>
                  <a:cubicBezTo>
                    <a:pt x="478" y="48"/>
                    <a:pt x="383" y="82"/>
                    <a:pt x="280" y="82"/>
                  </a:cubicBezTo>
                  <a:cubicBezTo>
                    <a:pt x="173" y="82"/>
                    <a:pt x="81" y="48"/>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89"/>
            <p:cNvSpPr/>
            <p:nvPr/>
          </p:nvSpPr>
          <p:spPr>
            <a:xfrm>
              <a:off x="5989621" y="1897899"/>
              <a:ext cx="364655" cy="50703"/>
            </a:xfrm>
            <a:custGeom>
              <a:avLst/>
              <a:gdLst/>
              <a:ahLst/>
              <a:cxnLst/>
              <a:rect l="l" t="t" r="r" b="b"/>
              <a:pathLst>
                <a:path w="2697" h="375" extrusionOk="0">
                  <a:moveTo>
                    <a:pt x="1338" y="0"/>
                  </a:moveTo>
                  <a:cubicBezTo>
                    <a:pt x="813" y="0"/>
                    <a:pt x="313" y="176"/>
                    <a:pt x="0" y="327"/>
                  </a:cubicBezTo>
                  <a:lnTo>
                    <a:pt x="0" y="363"/>
                  </a:lnTo>
                  <a:cubicBezTo>
                    <a:pt x="324" y="235"/>
                    <a:pt x="838" y="70"/>
                    <a:pt x="1338" y="70"/>
                  </a:cubicBezTo>
                  <a:cubicBezTo>
                    <a:pt x="1848" y="70"/>
                    <a:pt x="2373" y="246"/>
                    <a:pt x="2697" y="374"/>
                  </a:cubicBezTo>
                  <a:lnTo>
                    <a:pt x="2697" y="349"/>
                  </a:lnTo>
                  <a:cubicBezTo>
                    <a:pt x="2384" y="198"/>
                    <a:pt x="1874" y="0"/>
                    <a:pt x="13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89"/>
            <p:cNvSpPr/>
            <p:nvPr/>
          </p:nvSpPr>
          <p:spPr>
            <a:xfrm>
              <a:off x="5984754" y="1808391"/>
              <a:ext cx="127636" cy="103975"/>
            </a:xfrm>
            <a:custGeom>
              <a:avLst/>
              <a:gdLst/>
              <a:ahLst/>
              <a:cxnLst/>
              <a:rect l="l" t="t" r="r" b="b"/>
              <a:pathLst>
                <a:path w="944" h="769" extrusionOk="0">
                  <a:moveTo>
                    <a:pt x="944" y="0"/>
                  </a:moveTo>
                  <a:lnTo>
                    <a:pt x="944" y="0"/>
                  </a:lnTo>
                  <a:cubicBezTo>
                    <a:pt x="570" y="327"/>
                    <a:pt x="235" y="581"/>
                    <a:pt x="0" y="746"/>
                  </a:cubicBezTo>
                  <a:lnTo>
                    <a:pt x="0" y="768"/>
                  </a:lnTo>
                  <a:cubicBezTo>
                    <a:pt x="617" y="408"/>
                    <a:pt x="944" y="1"/>
                    <a:pt x="9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89"/>
            <p:cNvSpPr/>
            <p:nvPr/>
          </p:nvSpPr>
          <p:spPr>
            <a:xfrm>
              <a:off x="6228534" y="1808391"/>
              <a:ext cx="130746" cy="106949"/>
            </a:xfrm>
            <a:custGeom>
              <a:avLst/>
              <a:gdLst/>
              <a:ahLst/>
              <a:cxnLst/>
              <a:rect l="l" t="t" r="r" b="b"/>
              <a:pathLst>
                <a:path w="967" h="791" extrusionOk="0">
                  <a:moveTo>
                    <a:pt x="0" y="0"/>
                  </a:moveTo>
                  <a:cubicBezTo>
                    <a:pt x="1" y="1"/>
                    <a:pt x="327" y="419"/>
                    <a:pt x="966" y="790"/>
                  </a:cubicBezTo>
                  <a:lnTo>
                    <a:pt x="966" y="757"/>
                  </a:lnTo>
                  <a:cubicBezTo>
                    <a:pt x="721" y="592"/>
                    <a:pt x="372" y="349"/>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89"/>
            <p:cNvSpPr/>
            <p:nvPr/>
          </p:nvSpPr>
          <p:spPr>
            <a:xfrm>
              <a:off x="6244354" y="1295681"/>
              <a:ext cx="951590" cy="1585578"/>
            </a:xfrm>
            <a:custGeom>
              <a:avLst/>
              <a:gdLst/>
              <a:ahLst/>
              <a:cxnLst/>
              <a:rect l="l" t="t" r="r" b="b"/>
              <a:pathLst>
                <a:path w="7038" h="11727" extrusionOk="0">
                  <a:moveTo>
                    <a:pt x="1977" y="1"/>
                  </a:moveTo>
                  <a:cubicBezTo>
                    <a:pt x="1929" y="1"/>
                    <a:pt x="1886" y="5"/>
                    <a:pt x="1849" y="13"/>
                  </a:cubicBezTo>
                  <a:cubicBezTo>
                    <a:pt x="1279" y="127"/>
                    <a:pt x="967" y="513"/>
                    <a:pt x="813" y="1093"/>
                  </a:cubicBezTo>
                  <a:cubicBezTo>
                    <a:pt x="673" y="1677"/>
                    <a:pt x="908" y="2849"/>
                    <a:pt x="860" y="4281"/>
                  </a:cubicBezTo>
                  <a:cubicBezTo>
                    <a:pt x="813" y="5699"/>
                    <a:pt x="1" y="7840"/>
                    <a:pt x="651" y="9339"/>
                  </a:cubicBezTo>
                  <a:cubicBezTo>
                    <a:pt x="1301" y="10830"/>
                    <a:pt x="3395" y="11003"/>
                    <a:pt x="4386" y="11050"/>
                  </a:cubicBezTo>
                  <a:cubicBezTo>
                    <a:pt x="5296" y="11094"/>
                    <a:pt x="6037" y="11727"/>
                    <a:pt x="6404" y="11727"/>
                  </a:cubicBezTo>
                  <a:cubicBezTo>
                    <a:pt x="6436" y="11727"/>
                    <a:pt x="6465" y="11722"/>
                    <a:pt x="6491" y="11712"/>
                  </a:cubicBezTo>
                  <a:cubicBezTo>
                    <a:pt x="6815" y="11586"/>
                    <a:pt x="7038" y="11167"/>
                    <a:pt x="6968" y="10375"/>
                  </a:cubicBezTo>
                  <a:cubicBezTo>
                    <a:pt x="6884" y="9585"/>
                    <a:pt x="6362" y="6129"/>
                    <a:pt x="5536" y="3525"/>
                  </a:cubicBezTo>
                  <a:cubicBezTo>
                    <a:pt x="4768" y="1081"/>
                    <a:pt x="2754" y="1"/>
                    <a:pt x="197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89"/>
            <p:cNvSpPr/>
            <p:nvPr/>
          </p:nvSpPr>
          <p:spPr>
            <a:xfrm>
              <a:off x="6316420" y="2514584"/>
              <a:ext cx="871683" cy="223092"/>
            </a:xfrm>
            <a:custGeom>
              <a:avLst/>
              <a:gdLst/>
              <a:ahLst/>
              <a:cxnLst/>
              <a:rect l="l" t="t" r="r" b="b"/>
              <a:pathLst>
                <a:path w="6447" h="1650" extrusionOk="0">
                  <a:moveTo>
                    <a:pt x="6435" y="1360"/>
                  </a:moveTo>
                  <a:lnTo>
                    <a:pt x="6435" y="1360"/>
                  </a:lnTo>
                  <a:cubicBezTo>
                    <a:pt x="6435" y="1466"/>
                    <a:pt x="6446" y="1558"/>
                    <a:pt x="6446" y="1650"/>
                  </a:cubicBezTo>
                  <a:cubicBezTo>
                    <a:pt x="6446" y="1558"/>
                    <a:pt x="6435" y="1466"/>
                    <a:pt x="6435" y="1360"/>
                  </a:cubicBezTo>
                  <a:lnTo>
                    <a:pt x="6435" y="1360"/>
                  </a:lnTo>
                  <a:close/>
                  <a:moveTo>
                    <a:pt x="6421" y="1337"/>
                  </a:moveTo>
                  <a:cubicBezTo>
                    <a:pt x="6435" y="1349"/>
                    <a:pt x="6435" y="1349"/>
                    <a:pt x="6435" y="1360"/>
                  </a:cubicBezTo>
                  <a:cubicBezTo>
                    <a:pt x="6435" y="1349"/>
                    <a:pt x="6435" y="1349"/>
                    <a:pt x="6421" y="1337"/>
                  </a:cubicBezTo>
                  <a:close/>
                  <a:moveTo>
                    <a:pt x="6421" y="1326"/>
                  </a:moveTo>
                  <a:lnTo>
                    <a:pt x="6421" y="1337"/>
                  </a:lnTo>
                  <a:lnTo>
                    <a:pt x="6421" y="1326"/>
                  </a:lnTo>
                  <a:close/>
                  <a:moveTo>
                    <a:pt x="6421" y="1326"/>
                  </a:moveTo>
                  <a:lnTo>
                    <a:pt x="6421" y="1326"/>
                  </a:lnTo>
                  <a:lnTo>
                    <a:pt x="6421" y="1326"/>
                  </a:lnTo>
                  <a:close/>
                  <a:moveTo>
                    <a:pt x="107" y="313"/>
                  </a:moveTo>
                  <a:lnTo>
                    <a:pt x="107" y="313"/>
                  </a:lnTo>
                  <a:lnTo>
                    <a:pt x="107" y="313"/>
                  </a:lnTo>
                  <a:close/>
                  <a:moveTo>
                    <a:pt x="107" y="302"/>
                  </a:moveTo>
                  <a:lnTo>
                    <a:pt x="107" y="302"/>
                  </a:lnTo>
                  <a:lnTo>
                    <a:pt x="107" y="302"/>
                  </a:lnTo>
                  <a:close/>
                  <a:moveTo>
                    <a:pt x="96" y="279"/>
                  </a:moveTo>
                  <a:lnTo>
                    <a:pt x="96" y="291"/>
                  </a:lnTo>
                  <a:lnTo>
                    <a:pt x="96" y="279"/>
                  </a:lnTo>
                  <a:close/>
                  <a:moveTo>
                    <a:pt x="96" y="268"/>
                  </a:moveTo>
                  <a:lnTo>
                    <a:pt x="96" y="279"/>
                  </a:lnTo>
                  <a:lnTo>
                    <a:pt x="96" y="268"/>
                  </a:lnTo>
                  <a:close/>
                  <a:moveTo>
                    <a:pt x="85" y="243"/>
                  </a:moveTo>
                  <a:cubicBezTo>
                    <a:pt x="85" y="254"/>
                    <a:pt x="85" y="254"/>
                    <a:pt x="96" y="268"/>
                  </a:cubicBezTo>
                  <a:cubicBezTo>
                    <a:pt x="85" y="254"/>
                    <a:pt x="85" y="254"/>
                    <a:pt x="85" y="243"/>
                  </a:cubicBezTo>
                  <a:close/>
                  <a:moveTo>
                    <a:pt x="85" y="232"/>
                  </a:moveTo>
                  <a:lnTo>
                    <a:pt x="85" y="243"/>
                  </a:lnTo>
                  <a:lnTo>
                    <a:pt x="85" y="232"/>
                  </a:lnTo>
                  <a:close/>
                  <a:moveTo>
                    <a:pt x="71" y="210"/>
                  </a:moveTo>
                  <a:lnTo>
                    <a:pt x="71" y="232"/>
                  </a:lnTo>
                  <a:lnTo>
                    <a:pt x="71" y="210"/>
                  </a:lnTo>
                  <a:close/>
                  <a:moveTo>
                    <a:pt x="59" y="173"/>
                  </a:moveTo>
                  <a:cubicBezTo>
                    <a:pt x="59" y="184"/>
                    <a:pt x="59" y="198"/>
                    <a:pt x="71" y="210"/>
                  </a:cubicBezTo>
                  <a:cubicBezTo>
                    <a:pt x="59" y="198"/>
                    <a:pt x="59" y="184"/>
                    <a:pt x="59" y="173"/>
                  </a:cubicBezTo>
                  <a:close/>
                  <a:moveTo>
                    <a:pt x="48" y="151"/>
                  </a:moveTo>
                  <a:lnTo>
                    <a:pt x="48" y="173"/>
                  </a:lnTo>
                  <a:lnTo>
                    <a:pt x="48" y="151"/>
                  </a:lnTo>
                  <a:close/>
                  <a:moveTo>
                    <a:pt x="37" y="140"/>
                  </a:moveTo>
                  <a:cubicBezTo>
                    <a:pt x="48" y="140"/>
                    <a:pt x="48" y="140"/>
                    <a:pt x="48" y="151"/>
                  </a:cubicBezTo>
                  <a:cubicBezTo>
                    <a:pt x="48" y="140"/>
                    <a:pt x="48" y="140"/>
                    <a:pt x="37" y="140"/>
                  </a:cubicBezTo>
                  <a:close/>
                  <a:moveTo>
                    <a:pt x="37" y="115"/>
                  </a:moveTo>
                  <a:lnTo>
                    <a:pt x="37" y="140"/>
                  </a:lnTo>
                  <a:lnTo>
                    <a:pt x="37" y="115"/>
                  </a:lnTo>
                  <a:close/>
                  <a:moveTo>
                    <a:pt x="26" y="104"/>
                  </a:moveTo>
                  <a:lnTo>
                    <a:pt x="37" y="104"/>
                  </a:lnTo>
                  <a:lnTo>
                    <a:pt x="26" y="104"/>
                  </a:lnTo>
                  <a:close/>
                  <a:moveTo>
                    <a:pt x="26" y="81"/>
                  </a:moveTo>
                  <a:lnTo>
                    <a:pt x="26" y="92"/>
                  </a:lnTo>
                  <a:lnTo>
                    <a:pt x="26" y="81"/>
                  </a:lnTo>
                  <a:close/>
                  <a:moveTo>
                    <a:pt x="26" y="81"/>
                  </a:moveTo>
                  <a:lnTo>
                    <a:pt x="26" y="81"/>
                  </a:lnTo>
                  <a:lnTo>
                    <a:pt x="26" y="81"/>
                  </a:lnTo>
                  <a:close/>
                  <a:moveTo>
                    <a:pt x="15" y="70"/>
                  </a:moveTo>
                  <a:lnTo>
                    <a:pt x="26" y="70"/>
                  </a:lnTo>
                  <a:lnTo>
                    <a:pt x="15" y="70"/>
                  </a:lnTo>
                  <a:close/>
                  <a:moveTo>
                    <a:pt x="15" y="59"/>
                  </a:moveTo>
                  <a:lnTo>
                    <a:pt x="15" y="59"/>
                  </a:lnTo>
                  <a:lnTo>
                    <a:pt x="15" y="59"/>
                  </a:lnTo>
                  <a:close/>
                  <a:moveTo>
                    <a:pt x="15" y="34"/>
                  </a:moveTo>
                  <a:lnTo>
                    <a:pt x="15" y="45"/>
                  </a:lnTo>
                  <a:lnTo>
                    <a:pt x="15" y="34"/>
                  </a:lnTo>
                  <a:close/>
                  <a:moveTo>
                    <a:pt x="1" y="34"/>
                  </a:moveTo>
                  <a:lnTo>
                    <a:pt x="1" y="34"/>
                  </a:lnTo>
                  <a:lnTo>
                    <a:pt x="1" y="34"/>
                  </a:lnTo>
                  <a:close/>
                  <a:moveTo>
                    <a:pt x="1" y="0"/>
                  </a:moveTo>
                  <a:lnTo>
                    <a:pt x="1" y="11"/>
                  </a:lnTo>
                  <a:close/>
                </a:path>
              </a:pathLst>
            </a:custGeom>
            <a:solidFill>
              <a:srgbClr val="E1B3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89"/>
            <p:cNvSpPr/>
            <p:nvPr/>
          </p:nvSpPr>
          <p:spPr>
            <a:xfrm>
              <a:off x="6296139" y="2328808"/>
              <a:ext cx="891964" cy="552323"/>
            </a:xfrm>
            <a:custGeom>
              <a:avLst/>
              <a:gdLst/>
              <a:ahLst/>
              <a:cxnLst/>
              <a:rect l="l" t="t" r="r" b="b"/>
              <a:pathLst>
                <a:path w="6597" h="4085" extrusionOk="0">
                  <a:moveTo>
                    <a:pt x="25" y="1"/>
                  </a:moveTo>
                  <a:cubicBezTo>
                    <a:pt x="0" y="478"/>
                    <a:pt x="25" y="956"/>
                    <a:pt x="151" y="1374"/>
                  </a:cubicBezTo>
                  <a:lnTo>
                    <a:pt x="151" y="1385"/>
                  </a:lnTo>
                  <a:lnTo>
                    <a:pt x="151" y="1408"/>
                  </a:lnTo>
                  <a:lnTo>
                    <a:pt x="165" y="1408"/>
                  </a:lnTo>
                  <a:lnTo>
                    <a:pt x="165" y="1419"/>
                  </a:lnTo>
                  <a:lnTo>
                    <a:pt x="165" y="1433"/>
                  </a:lnTo>
                  <a:lnTo>
                    <a:pt x="165" y="1444"/>
                  </a:lnTo>
                  <a:lnTo>
                    <a:pt x="176" y="1444"/>
                  </a:lnTo>
                  <a:lnTo>
                    <a:pt x="176" y="1455"/>
                  </a:lnTo>
                  <a:lnTo>
                    <a:pt x="176" y="1466"/>
                  </a:lnTo>
                  <a:lnTo>
                    <a:pt x="176" y="1478"/>
                  </a:lnTo>
                  <a:lnTo>
                    <a:pt x="187" y="1478"/>
                  </a:lnTo>
                  <a:lnTo>
                    <a:pt x="187" y="1489"/>
                  </a:lnTo>
                  <a:lnTo>
                    <a:pt x="187" y="1514"/>
                  </a:lnTo>
                  <a:cubicBezTo>
                    <a:pt x="198" y="1514"/>
                    <a:pt x="198" y="1514"/>
                    <a:pt x="198" y="1525"/>
                  </a:cubicBezTo>
                  <a:lnTo>
                    <a:pt x="198" y="1547"/>
                  </a:lnTo>
                  <a:lnTo>
                    <a:pt x="209" y="1547"/>
                  </a:lnTo>
                  <a:cubicBezTo>
                    <a:pt x="209" y="1558"/>
                    <a:pt x="209" y="1572"/>
                    <a:pt x="221" y="1584"/>
                  </a:cubicBezTo>
                  <a:lnTo>
                    <a:pt x="221" y="1606"/>
                  </a:lnTo>
                  <a:lnTo>
                    <a:pt x="235" y="1606"/>
                  </a:lnTo>
                  <a:lnTo>
                    <a:pt x="235" y="1617"/>
                  </a:lnTo>
                  <a:cubicBezTo>
                    <a:pt x="235" y="1628"/>
                    <a:pt x="235" y="1628"/>
                    <a:pt x="246" y="1642"/>
                  </a:cubicBezTo>
                  <a:lnTo>
                    <a:pt x="246" y="1653"/>
                  </a:lnTo>
                  <a:lnTo>
                    <a:pt x="246" y="1665"/>
                  </a:lnTo>
                  <a:cubicBezTo>
                    <a:pt x="257" y="1665"/>
                    <a:pt x="257" y="1665"/>
                    <a:pt x="257" y="1676"/>
                  </a:cubicBezTo>
                  <a:lnTo>
                    <a:pt x="257" y="1687"/>
                  </a:lnTo>
                  <a:lnTo>
                    <a:pt x="268" y="1698"/>
                  </a:lnTo>
                  <a:cubicBezTo>
                    <a:pt x="918" y="3189"/>
                    <a:pt x="3012" y="3362"/>
                    <a:pt x="4003" y="3409"/>
                  </a:cubicBezTo>
                  <a:cubicBezTo>
                    <a:pt x="4910" y="3457"/>
                    <a:pt x="5653" y="4085"/>
                    <a:pt x="6027" y="4085"/>
                  </a:cubicBezTo>
                  <a:cubicBezTo>
                    <a:pt x="6049" y="4085"/>
                    <a:pt x="6083" y="4085"/>
                    <a:pt x="6108" y="4071"/>
                  </a:cubicBezTo>
                  <a:cubicBezTo>
                    <a:pt x="6398" y="3956"/>
                    <a:pt x="6596" y="3630"/>
                    <a:pt x="6596" y="3024"/>
                  </a:cubicBezTo>
                  <a:cubicBezTo>
                    <a:pt x="6596" y="2932"/>
                    <a:pt x="6585" y="2840"/>
                    <a:pt x="6585" y="2734"/>
                  </a:cubicBezTo>
                  <a:cubicBezTo>
                    <a:pt x="6585" y="2723"/>
                    <a:pt x="6585" y="2723"/>
                    <a:pt x="6571" y="2711"/>
                  </a:cubicBezTo>
                  <a:lnTo>
                    <a:pt x="6571" y="2700"/>
                  </a:lnTo>
                  <a:cubicBezTo>
                    <a:pt x="6560" y="2524"/>
                    <a:pt x="6526" y="2256"/>
                    <a:pt x="6479" y="1907"/>
                  </a:cubicBezTo>
                  <a:lnTo>
                    <a:pt x="6479" y="1907"/>
                  </a:lnTo>
                  <a:cubicBezTo>
                    <a:pt x="6538" y="2443"/>
                    <a:pt x="5689" y="2898"/>
                    <a:pt x="4746" y="2898"/>
                  </a:cubicBezTo>
                  <a:cubicBezTo>
                    <a:pt x="4617" y="2898"/>
                    <a:pt x="4503" y="2898"/>
                    <a:pt x="4374" y="2873"/>
                  </a:cubicBezTo>
                  <a:cubicBezTo>
                    <a:pt x="3280" y="2734"/>
                    <a:pt x="977" y="2374"/>
                    <a:pt x="257" y="816"/>
                  </a:cubicBezTo>
                  <a:cubicBezTo>
                    <a:pt x="140" y="559"/>
                    <a:pt x="59" y="280"/>
                    <a:pt x="2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89"/>
            <p:cNvSpPr/>
            <p:nvPr/>
          </p:nvSpPr>
          <p:spPr>
            <a:xfrm>
              <a:off x="6462850" y="2061637"/>
              <a:ext cx="695372" cy="438748"/>
            </a:xfrm>
            <a:custGeom>
              <a:avLst/>
              <a:gdLst/>
              <a:ahLst/>
              <a:cxnLst/>
              <a:rect l="l" t="t" r="r" b="b"/>
              <a:pathLst>
                <a:path w="5143" h="3245" extrusionOk="0">
                  <a:moveTo>
                    <a:pt x="1" y="1"/>
                  </a:moveTo>
                  <a:lnTo>
                    <a:pt x="1" y="1"/>
                  </a:lnTo>
                  <a:cubicBezTo>
                    <a:pt x="1570" y="2116"/>
                    <a:pt x="4235" y="3001"/>
                    <a:pt x="5143" y="3244"/>
                  </a:cubicBezTo>
                  <a:cubicBezTo>
                    <a:pt x="5106" y="3012"/>
                    <a:pt x="5059" y="2745"/>
                    <a:pt x="5014" y="2465"/>
                  </a:cubicBezTo>
                  <a:cubicBezTo>
                    <a:pt x="1687" y="1745"/>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89"/>
            <p:cNvSpPr/>
            <p:nvPr/>
          </p:nvSpPr>
          <p:spPr>
            <a:xfrm>
              <a:off x="5144975" y="1259716"/>
              <a:ext cx="951590" cy="1587201"/>
            </a:xfrm>
            <a:custGeom>
              <a:avLst/>
              <a:gdLst/>
              <a:ahLst/>
              <a:cxnLst/>
              <a:rect l="l" t="t" r="r" b="b"/>
              <a:pathLst>
                <a:path w="7038" h="11739" extrusionOk="0">
                  <a:moveTo>
                    <a:pt x="5057" y="0"/>
                  </a:moveTo>
                  <a:cubicBezTo>
                    <a:pt x="4290" y="0"/>
                    <a:pt x="2270" y="1070"/>
                    <a:pt x="1491" y="3534"/>
                  </a:cubicBezTo>
                  <a:cubicBezTo>
                    <a:pt x="676" y="6141"/>
                    <a:pt x="140" y="9583"/>
                    <a:pt x="70" y="10387"/>
                  </a:cubicBezTo>
                  <a:cubicBezTo>
                    <a:pt x="0" y="11177"/>
                    <a:pt x="210" y="11584"/>
                    <a:pt x="536" y="11724"/>
                  </a:cubicBezTo>
                  <a:cubicBezTo>
                    <a:pt x="562" y="11734"/>
                    <a:pt x="591" y="11739"/>
                    <a:pt x="622" y="11739"/>
                  </a:cubicBezTo>
                  <a:cubicBezTo>
                    <a:pt x="991" y="11739"/>
                    <a:pt x="1742" y="11103"/>
                    <a:pt x="2652" y="11059"/>
                  </a:cubicBezTo>
                  <a:cubicBezTo>
                    <a:pt x="3640" y="11001"/>
                    <a:pt x="5734" y="10839"/>
                    <a:pt x="6387" y="9340"/>
                  </a:cubicBezTo>
                  <a:cubicBezTo>
                    <a:pt x="7037" y="7849"/>
                    <a:pt x="6211" y="5711"/>
                    <a:pt x="6167" y="4279"/>
                  </a:cubicBezTo>
                  <a:cubicBezTo>
                    <a:pt x="6119" y="2861"/>
                    <a:pt x="6362" y="1675"/>
                    <a:pt x="6211" y="1105"/>
                  </a:cubicBezTo>
                  <a:cubicBezTo>
                    <a:pt x="6072" y="522"/>
                    <a:pt x="5759" y="139"/>
                    <a:pt x="5176" y="11"/>
                  </a:cubicBezTo>
                  <a:cubicBezTo>
                    <a:pt x="5140" y="4"/>
                    <a:pt x="5101" y="0"/>
                    <a:pt x="505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89"/>
            <p:cNvSpPr/>
            <p:nvPr/>
          </p:nvSpPr>
          <p:spPr>
            <a:xfrm>
              <a:off x="5152817" y="2503633"/>
              <a:ext cx="863706" cy="342751"/>
            </a:xfrm>
            <a:custGeom>
              <a:avLst/>
              <a:gdLst/>
              <a:ahLst/>
              <a:cxnLst/>
              <a:rect l="l" t="t" r="r" b="b"/>
              <a:pathLst>
                <a:path w="6388" h="2535" extrusionOk="0">
                  <a:moveTo>
                    <a:pt x="489" y="2524"/>
                  </a:moveTo>
                  <a:cubicBezTo>
                    <a:pt x="512" y="2535"/>
                    <a:pt x="537" y="2535"/>
                    <a:pt x="570" y="2535"/>
                  </a:cubicBezTo>
                  <a:lnTo>
                    <a:pt x="570" y="2535"/>
                  </a:lnTo>
                  <a:cubicBezTo>
                    <a:pt x="537" y="2535"/>
                    <a:pt x="512" y="2535"/>
                    <a:pt x="489" y="2524"/>
                  </a:cubicBezTo>
                  <a:close/>
                  <a:moveTo>
                    <a:pt x="12" y="1173"/>
                  </a:moveTo>
                  <a:lnTo>
                    <a:pt x="12" y="1187"/>
                  </a:lnTo>
                  <a:cubicBezTo>
                    <a:pt x="1" y="1279"/>
                    <a:pt x="1" y="1382"/>
                    <a:pt x="1" y="1466"/>
                  </a:cubicBezTo>
                  <a:cubicBezTo>
                    <a:pt x="1" y="1382"/>
                    <a:pt x="1" y="1279"/>
                    <a:pt x="12" y="1187"/>
                  </a:cubicBezTo>
                  <a:lnTo>
                    <a:pt x="12" y="1173"/>
                  </a:lnTo>
                  <a:close/>
                  <a:moveTo>
                    <a:pt x="12" y="1173"/>
                  </a:moveTo>
                  <a:lnTo>
                    <a:pt x="12" y="1173"/>
                  </a:lnTo>
                  <a:lnTo>
                    <a:pt x="12" y="1173"/>
                  </a:lnTo>
                  <a:close/>
                  <a:moveTo>
                    <a:pt x="12" y="1173"/>
                  </a:moveTo>
                  <a:lnTo>
                    <a:pt x="12" y="1173"/>
                  </a:lnTo>
                  <a:lnTo>
                    <a:pt x="12" y="1173"/>
                  </a:lnTo>
                  <a:close/>
                  <a:moveTo>
                    <a:pt x="6329" y="126"/>
                  </a:moveTo>
                  <a:lnTo>
                    <a:pt x="6329" y="140"/>
                  </a:lnTo>
                  <a:lnTo>
                    <a:pt x="6329" y="126"/>
                  </a:lnTo>
                  <a:close/>
                  <a:moveTo>
                    <a:pt x="6340" y="115"/>
                  </a:moveTo>
                  <a:lnTo>
                    <a:pt x="6340" y="126"/>
                  </a:lnTo>
                  <a:lnTo>
                    <a:pt x="6340" y="115"/>
                  </a:lnTo>
                  <a:close/>
                  <a:moveTo>
                    <a:pt x="6340" y="104"/>
                  </a:moveTo>
                  <a:lnTo>
                    <a:pt x="6340" y="104"/>
                  </a:lnTo>
                  <a:lnTo>
                    <a:pt x="6340" y="104"/>
                  </a:lnTo>
                  <a:close/>
                  <a:moveTo>
                    <a:pt x="6351" y="92"/>
                  </a:moveTo>
                  <a:cubicBezTo>
                    <a:pt x="6351" y="92"/>
                    <a:pt x="6340" y="92"/>
                    <a:pt x="6340" y="104"/>
                  </a:cubicBezTo>
                  <a:cubicBezTo>
                    <a:pt x="6340" y="92"/>
                    <a:pt x="6351" y="92"/>
                    <a:pt x="6351" y="92"/>
                  </a:cubicBezTo>
                  <a:close/>
                  <a:moveTo>
                    <a:pt x="6351" y="81"/>
                  </a:moveTo>
                  <a:lnTo>
                    <a:pt x="6351" y="92"/>
                  </a:lnTo>
                  <a:lnTo>
                    <a:pt x="6351" y="81"/>
                  </a:lnTo>
                  <a:close/>
                  <a:moveTo>
                    <a:pt x="6351" y="70"/>
                  </a:moveTo>
                  <a:lnTo>
                    <a:pt x="6351" y="70"/>
                  </a:lnTo>
                  <a:lnTo>
                    <a:pt x="6351" y="70"/>
                  </a:lnTo>
                  <a:close/>
                  <a:moveTo>
                    <a:pt x="6363" y="56"/>
                  </a:moveTo>
                  <a:lnTo>
                    <a:pt x="6363" y="56"/>
                  </a:lnTo>
                  <a:lnTo>
                    <a:pt x="6363" y="56"/>
                  </a:lnTo>
                  <a:close/>
                  <a:moveTo>
                    <a:pt x="6363" y="45"/>
                  </a:moveTo>
                  <a:lnTo>
                    <a:pt x="6363" y="45"/>
                  </a:lnTo>
                  <a:lnTo>
                    <a:pt x="6363" y="45"/>
                  </a:lnTo>
                  <a:close/>
                  <a:moveTo>
                    <a:pt x="6374" y="34"/>
                  </a:moveTo>
                  <a:lnTo>
                    <a:pt x="6374" y="34"/>
                  </a:lnTo>
                  <a:lnTo>
                    <a:pt x="6374" y="34"/>
                  </a:lnTo>
                  <a:close/>
                  <a:moveTo>
                    <a:pt x="6374" y="23"/>
                  </a:moveTo>
                  <a:lnTo>
                    <a:pt x="6374" y="23"/>
                  </a:lnTo>
                  <a:lnTo>
                    <a:pt x="6374" y="23"/>
                  </a:lnTo>
                  <a:close/>
                  <a:moveTo>
                    <a:pt x="6388" y="0"/>
                  </a:moveTo>
                  <a:lnTo>
                    <a:pt x="6388" y="0"/>
                  </a:lnTo>
                  <a:close/>
                </a:path>
              </a:pathLst>
            </a:custGeom>
            <a:solidFill>
              <a:srgbClr val="E1B3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89"/>
            <p:cNvSpPr/>
            <p:nvPr/>
          </p:nvSpPr>
          <p:spPr>
            <a:xfrm>
              <a:off x="5152817" y="2294195"/>
              <a:ext cx="891964" cy="552187"/>
            </a:xfrm>
            <a:custGeom>
              <a:avLst/>
              <a:gdLst/>
              <a:ahLst/>
              <a:cxnLst/>
              <a:rect l="l" t="t" r="r" b="b"/>
              <a:pathLst>
                <a:path w="6597" h="4084" extrusionOk="0">
                  <a:moveTo>
                    <a:pt x="6572" y="0"/>
                  </a:moveTo>
                  <a:cubicBezTo>
                    <a:pt x="6527" y="279"/>
                    <a:pt x="6457" y="547"/>
                    <a:pt x="6340" y="804"/>
                  </a:cubicBezTo>
                  <a:cubicBezTo>
                    <a:pt x="5620" y="2373"/>
                    <a:pt x="3303" y="2736"/>
                    <a:pt x="2212" y="2875"/>
                  </a:cubicBezTo>
                  <a:cubicBezTo>
                    <a:pt x="2094" y="2886"/>
                    <a:pt x="1966" y="2898"/>
                    <a:pt x="1852" y="2898"/>
                  </a:cubicBezTo>
                  <a:cubicBezTo>
                    <a:pt x="897" y="2898"/>
                    <a:pt x="59" y="2443"/>
                    <a:pt x="118" y="1909"/>
                  </a:cubicBezTo>
                  <a:lnTo>
                    <a:pt x="118" y="1909"/>
                  </a:lnTo>
                  <a:cubicBezTo>
                    <a:pt x="59" y="2270"/>
                    <a:pt x="23" y="2549"/>
                    <a:pt x="12" y="2722"/>
                  </a:cubicBezTo>
                  <a:lnTo>
                    <a:pt x="12" y="2736"/>
                  </a:lnTo>
                  <a:cubicBezTo>
                    <a:pt x="1" y="2828"/>
                    <a:pt x="1" y="2931"/>
                    <a:pt x="1" y="3015"/>
                  </a:cubicBezTo>
                  <a:cubicBezTo>
                    <a:pt x="1" y="3629"/>
                    <a:pt x="199" y="3956"/>
                    <a:pt x="478" y="4073"/>
                  </a:cubicBezTo>
                  <a:lnTo>
                    <a:pt x="489" y="4073"/>
                  </a:lnTo>
                  <a:cubicBezTo>
                    <a:pt x="512" y="4084"/>
                    <a:pt x="537" y="4084"/>
                    <a:pt x="570" y="4084"/>
                  </a:cubicBezTo>
                  <a:cubicBezTo>
                    <a:pt x="930" y="4084"/>
                    <a:pt x="1676" y="3445"/>
                    <a:pt x="2594" y="3408"/>
                  </a:cubicBezTo>
                  <a:cubicBezTo>
                    <a:pt x="3582" y="3350"/>
                    <a:pt x="5676" y="3188"/>
                    <a:pt x="6329" y="1689"/>
                  </a:cubicBezTo>
                  <a:lnTo>
                    <a:pt x="6329" y="1675"/>
                  </a:lnTo>
                  <a:lnTo>
                    <a:pt x="6340" y="1675"/>
                  </a:lnTo>
                  <a:lnTo>
                    <a:pt x="6340" y="1664"/>
                  </a:lnTo>
                  <a:lnTo>
                    <a:pt x="6340" y="1653"/>
                  </a:lnTo>
                  <a:cubicBezTo>
                    <a:pt x="6340" y="1641"/>
                    <a:pt x="6351" y="1641"/>
                    <a:pt x="6351" y="1641"/>
                  </a:cubicBezTo>
                  <a:lnTo>
                    <a:pt x="6351" y="1630"/>
                  </a:lnTo>
                  <a:lnTo>
                    <a:pt x="6351" y="1619"/>
                  </a:lnTo>
                  <a:cubicBezTo>
                    <a:pt x="6351" y="1619"/>
                    <a:pt x="6363" y="1619"/>
                    <a:pt x="6363" y="1605"/>
                  </a:cubicBezTo>
                  <a:lnTo>
                    <a:pt x="6363" y="1594"/>
                  </a:lnTo>
                  <a:lnTo>
                    <a:pt x="6374" y="1583"/>
                  </a:lnTo>
                  <a:lnTo>
                    <a:pt x="6374" y="1572"/>
                  </a:lnTo>
                  <a:cubicBezTo>
                    <a:pt x="6374" y="1560"/>
                    <a:pt x="6374" y="1560"/>
                    <a:pt x="6388" y="1549"/>
                  </a:cubicBezTo>
                  <a:cubicBezTo>
                    <a:pt x="6561" y="1072"/>
                    <a:pt x="6597" y="547"/>
                    <a:pt x="657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89"/>
            <p:cNvSpPr/>
            <p:nvPr/>
          </p:nvSpPr>
          <p:spPr>
            <a:xfrm>
              <a:off x="5258144" y="1937515"/>
              <a:ext cx="701727" cy="378987"/>
            </a:xfrm>
            <a:custGeom>
              <a:avLst/>
              <a:gdLst/>
              <a:ahLst/>
              <a:cxnLst/>
              <a:rect l="l" t="t" r="r" b="b"/>
              <a:pathLst>
                <a:path w="5190" h="2803" extrusionOk="0">
                  <a:moveTo>
                    <a:pt x="235" y="0"/>
                  </a:moveTo>
                  <a:cubicBezTo>
                    <a:pt x="151" y="324"/>
                    <a:pt x="70" y="662"/>
                    <a:pt x="1" y="999"/>
                  </a:cubicBezTo>
                  <a:cubicBezTo>
                    <a:pt x="1293" y="2627"/>
                    <a:pt x="3758" y="2803"/>
                    <a:pt x="4757" y="2803"/>
                  </a:cubicBezTo>
                  <a:cubicBezTo>
                    <a:pt x="5025" y="2803"/>
                    <a:pt x="5190" y="2792"/>
                    <a:pt x="5190" y="2792"/>
                  </a:cubicBezTo>
                  <a:cubicBezTo>
                    <a:pt x="1595" y="2512"/>
                    <a:pt x="548" y="838"/>
                    <a:pt x="23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89"/>
            <p:cNvSpPr/>
            <p:nvPr/>
          </p:nvSpPr>
          <p:spPr>
            <a:xfrm>
              <a:off x="5209469" y="2204687"/>
              <a:ext cx="415357" cy="408867"/>
            </a:xfrm>
            <a:custGeom>
              <a:avLst/>
              <a:gdLst/>
              <a:ahLst/>
              <a:cxnLst/>
              <a:rect l="l" t="t" r="r" b="b"/>
              <a:pathLst>
                <a:path w="3072" h="3024" extrusionOk="0">
                  <a:moveTo>
                    <a:pt x="151" y="0"/>
                  </a:moveTo>
                  <a:cubicBezTo>
                    <a:pt x="93" y="268"/>
                    <a:pt x="48" y="522"/>
                    <a:pt x="1" y="768"/>
                  </a:cubicBezTo>
                  <a:cubicBezTo>
                    <a:pt x="1349" y="2965"/>
                    <a:pt x="3071" y="3024"/>
                    <a:pt x="3071" y="3024"/>
                  </a:cubicBezTo>
                  <a:cubicBezTo>
                    <a:pt x="1293" y="2373"/>
                    <a:pt x="419" y="662"/>
                    <a:pt x="15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89"/>
            <p:cNvSpPr/>
            <p:nvPr/>
          </p:nvSpPr>
          <p:spPr>
            <a:xfrm>
              <a:off x="6390001" y="1392975"/>
              <a:ext cx="98976" cy="498753"/>
            </a:xfrm>
            <a:custGeom>
              <a:avLst/>
              <a:gdLst/>
              <a:ahLst/>
              <a:cxnLst/>
              <a:rect l="l" t="t" r="r" b="b"/>
              <a:pathLst>
                <a:path w="1139" h="3689" extrusionOk="0">
                  <a:moveTo>
                    <a:pt x="650" y="1"/>
                  </a:moveTo>
                  <a:cubicBezTo>
                    <a:pt x="650" y="1"/>
                    <a:pt x="0" y="490"/>
                    <a:pt x="302" y="1235"/>
                  </a:cubicBezTo>
                  <a:cubicBezTo>
                    <a:pt x="606" y="1966"/>
                    <a:pt x="720" y="2921"/>
                    <a:pt x="396" y="3688"/>
                  </a:cubicBezTo>
                  <a:cubicBezTo>
                    <a:pt x="396" y="3688"/>
                    <a:pt x="1139" y="3119"/>
                    <a:pt x="977" y="2351"/>
                  </a:cubicBezTo>
                  <a:cubicBezTo>
                    <a:pt x="815" y="1595"/>
                    <a:pt x="117" y="1025"/>
                    <a:pt x="6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89"/>
            <p:cNvSpPr/>
            <p:nvPr/>
          </p:nvSpPr>
          <p:spPr>
            <a:xfrm>
              <a:off x="5808848" y="1360041"/>
              <a:ext cx="169956" cy="898319"/>
            </a:xfrm>
            <a:custGeom>
              <a:avLst/>
              <a:gdLst/>
              <a:ahLst/>
              <a:cxnLst/>
              <a:rect l="l" t="t" r="r" b="b"/>
              <a:pathLst>
                <a:path w="1257" h="6644" extrusionOk="0">
                  <a:moveTo>
                    <a:pt x="0" y="0"/>
                  </a:moveTo>
                  <a:cubicBezTo>
                    <a:pt x="603" y="349"/>
                    <a:pt x="651" y="514"/>
                    <a:pt x="732" y="1036"/>
                  </a:cubicBezTo>
                  <a:cubicBezTo>
                    <a:pt x="824" y="1619"/>
                    <a:pt x="313" y="3280"/>
                    <a:pt x="349" y="4444"/>
                  </a:cubicBezTo>
                  <a:cubicBezTo>
                    <a:pt x="383" y="5388"/>
                    <a:pt x="1257" y="6644"/>
                    <a:pt x="1257" y="6644"/>
                  </a:cubicBezTo>
                  <a:cubicBezTo>
                    <a:pt x="952" y="5946"/>
                    <a:pt x="838" y="5527"/>
                    <a:pt x="614" y="4595"/>
                  </a:cubicBezTo>
                  <a:cubicBezTo>
                    <a:pt x="394" y="3654"/>
                    <a:pt x="1092" y="1583"/>
                    <a:pt x="989" y="838"/>
                  </a:cubicBezTo>
                  <a:cubicBezTo>
                    <a:pt x="894" y="95"/>
                    <a:pt x="1" y="0"/>
                    <a:pt x="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2" name="Google Shape;462;p89"/>
          <p:cNvGrpSpPr/>
          <p:nvPr/>
        </p:nvGrpSpPr>
        <p:grpSpPr>
          <a:xfrm>
            <a:off x="5659489" y="2381697"/>
            <a:ext cx="1290436" cy="677032"/>
            <a:chOff x="5659489" y="2381697"/>
            <a:chExt cx="1290436" cy="677032"/>
          </a:xfrm>
        </p:grpSpPr>
        <p:pic>
          <p:nvPicPr>
            <p:cNvPr id="463" name="Google Shape;463;p89"/>
            <p:cNvPicPr preferRelativeResize="0"/>
            <p:nvPr/>
          </p:nvPicPr>
          <p:blipFill rotWithShape="1">
            <a:blip r:embed="rId2">
              <a:alphaModFix/>
            </a:blip>
            <a:srcRect/>
            <a:stretch/>
          </p:blipFill>
          <p:spPr>
            <a:xfrm>
              <a:off x="6590128" y="2381697"/>
              <a:ext cx="359797" cy="363339"/>
            </a:xfrm>
            <a:prstGeom prst="rect">
              <a:avLst/>
            </a:prstGeom>
            <a:noFill/>
            <a:ln>
              <a:noFill/>
            </a:ln>
            <a:effectLst>
              <a:outerShdw blurRad="57150" dist="19050" dir="5400000" algn="bl" rotWithShape="0">
                <a:srgbClr val="000000">
                  <a:alpha val="49411"/>
                </a:srgbClr>
              </a:outerShdw>
            </a:effectLst>
          </p:spPr>
        </p:pic>
        <p:pic>
          <p:nvPicPr>
            <p:cNvPr id="464" name="Google Shape;464;p89"/>
            <p:cNvPicPr preferRelativeResize="0"/>
            <p:nvPr/>
          </p:nvPicPr>
          <p:blipFill rotWithShape="1">
            <a:blip r:embed="rId3">
              <a:alphaModFix/>
            </a:blip>
            <a:srcRect/>
            <a:stretch/>
          </p:blipFill>
          <p:spPr>
            <a:xfrm>
              <a:off x="5659489" y="2695388"/>
              <a:ext cx="359800" cy="363341"/>
            </a:xfrm>
            <a:prstGeom prst="rect">
              <a:avLst/>
            </a:prstGeom>
            <a:noFill/>
            <a:ln>
              <a:noFill/>
            </a:ln>
            <a:effectLst>
              <a:outerShdw blurRad="57150" dist="19050" dir="5400000" algn="bl" rotWithShape="0">
                <a:srgbClr val="000000">
                  <a:alpha val="49411"/>
                </a:srgbClr>
              </a:outerShdw>
            </a:effectLst>
          </p:spPr>
        </p:pic>
      </p:grpSp>
      <p:cxnSp>
        <p:nvCxnSpPr>
          <p:cNvPr id="465" name="Google Shape;465;p89"/>
          <p:cNvCxnSpPr>
            <a:stCxn id="463" idx="3"/>
            <a:endCxn id="466" idx="2"/>
          </p:cNvCxnSpPr>
          <p:nvPr/>
        </p:nvCxnSpPr>
        <p:spPr>
          <a:xfrm rot="10800000" flipH="1">
            <a:off x="6949925" y="1426067"/>
            <a:ext cx="357000" cy="1137300"/>
          </a:xfrm>
          <a:prstGeom prst="bentConnector2">
            <a:avLst/>
          </a:prstGeom>
          <a:noFill/>
          <a:ln w="9525" cap="flat" cmpd="sng">
            <a:solidFill>
              <a:schemeClr val="dk1"/>
            </a:solidFill>
            <a:prstDash val="solid"/>
            <a:round/>
            <a:headEnd type="none" w="sm" len="sm"/>
            <a:tailEnd type="oval" w="med" len="med"/>
          </a:ln>
        </p:spPr>
      </p:cxnSp>
      <p:cxnSp>
        <p:nvCxnSpPr>
          <p:cNvPr id="467" name="Google Shape;467;p89"/>
          <p:cNvCxnSpPr>
            <a:stCxn id="464" idx="2"/>
            <a:endCxn id="468" idx="0"/>
          </p:cNvCxnSpPr>
          <p:nvPr/>
        </p:nvCxnSpPr>
        <p:spPr>
          <a:xfrm rot="5400000">
            <a:off x="5173989" y="3216829"/>
            <a:ext cx="823500" cy="507300"/>
          </a:xfrm>
          <a:prstGeom prst="bentConnector3">
            <a:avLst>
              <a:gd name="adj1" fmla="val 49994"/>
            </a:avLst>
          </a:prstGeom>
          <a:noFill/>
          <a:ln w="9525" cap="flat" cmpd="sng">
            <a:solidFill>
              <a:schemeClr val="dk1"/>
            </a:solidFill>
            <a:prstDash val="solid"/>
            <a:round/>
            <a:headEnd type="none" w="sm" len="sm"/>
            <a:tailEnd type="oval" w="med" len="med"/>
          </a:ln>
        </p:spPr>
      </p:cxnSp>
      <p:grpSp>
        <p:nvGrpSpPr>
          <p:cNvPr id="469" name="Google Shape;469;p89"/>
          <p:cNvGrpSpPr/>
          <p:nvPr/>
        </p:nvGrpSpPr>
        <p:grpSpPr>
          <a:xfrm>
            <a:off x="-1037240" y="-1269646"/>
            <a:ext cx="11141114" cy="6474672"/>
            <a:chOff x="-1037240" y="-1269646"/>
            <a:chExt cx="11141114" cy="6474672"/>
          </a:xfrm>
        </p:grpSpPr>
        <p:grpSp>
          <p:nvGrpSpPr>
            <p:cNvPr id="470" name="Google Shape;470;p89"/>
            <p:cNvGrpSpPr/>
            <p:nvPr/>
          </p:nvGrpSpPr>
          <p:grpSpPr>
            <a:xfrm flipH="1">
              <a:off x="6897026" y="-1269646"/>
              <a:ext cx="3206848" cy="6474672"/>
              <a:chOff x="-965717" y="-1269646"/>
              <a:chExt cx="3206848" cy="6474672"/>
            </a:xfrm>
          </p:grpSpPr>
          <p:grpSp>
            <p:nvGrpSpPr>
              <p:cNvPr id="471" name="Google Shape;471;p89"/>
              <p:cNvGrpSpPr/>
              <p:nvPr/>
            </p:nvGrpSpPr>
            <p:grpSpPr>
              <a:xfrm rot="-8100000" flipH="1">
                <a:off x="-406045" y="-890054"/>
                <a:ext cx="2087504" cy="2447664"/>
                <a:chOff x="-542105" y="-497398"/>
                <a:chExt cx="2087524" cy="2447687"/>
              </a:xfrm>
            </p:grpSpPr>
            <p:sp>
              <p:nvSpPr>
                <p:cNvPr id="472" name="Google Shape;472;p89"/>
                <p:cNvSpPr/>
                <p:nvPr/>
              </p:nvSpPr>
              <p:spPr>
                <a:xfrm>
                  <a:off x="-501412" y="-497398"/>
                  <a:ext cx="2046831" cy="2447687"/>
                </a:xfrm>
                <a:custGeom>
                  <a:avLst/>
                  <a:gdLst/>
                  <a:ahLst/>
                  <a:cxnLst/>
                  <a:rect l="l" t="t" r="r" b="b"/>
                  <a:pathLst>
                    <a:path w="20925" h="25023" extrusionOk="0">
                      <a:moveTo>
                        <a:pt x="12199" y="1"/>
                      </a:moveTo>
                      <a:cubicBezTo>
                        <a:pt x="9777" y="1"/>
                        <a:pt x="7436" y="478"/>
                        <a:pt x="6340" y="1417"/>
                      </a:cubicBezTo>
                      <a:cubicBezTo>
                        <a:pt x="2083" y="5057"/>
                        <a:pt x="0" y="23491"/>
                        <a:pt x="5433" y="24839"/>
                      </a:cubicBezTo>
                      <a:cubicBezTo>
                        <a:pt x="5932" y="24964"/>
                        <a:pt x="6413" y="25022"/>
                        <a:pt x="6872" y="25022"/>
                      </a:cubicBezTo>
                      <a:cubicBezTo>
                        <a:pt x="9959" y="25022"/>
                        <a:pt x="12048" y="22406"/>
                        <a:pt x="12121" y="20024"/>
                      </a:cubicBezTo>
                      <a:cubicBezTo>
                        <a:pt x="12202" y="17049"/>
                        <a:pt x="10725" y="15642"/>
                        <a:pt x="10968" y="13838"/>
                      </a:cubicBezTo>
                      <a:cubicBezTo>
                        <a:pt x="11269" y="11558"/>
                        <a:pt x="12073" y="10394"/>
                        <a:pt x="14005" y="9732"/>
                      </a:cubicBezTo>
                      <a:cubicBezTo>
                        <a:pt x="20018" y="7661"/>
                        <a:pt x="20925" y="4976"/>
                        <a:pt x="19459" y="2394"/>
                      </a:cubicBezTo>
                      <a:cubicBezTo>
                        <a:pt x="18544" y="786"/>
                        <a:pt x="15305" y="1"/>
                        <a:pt x="12199"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89"/>
                <p:cNvSpPr/>
                <p:nvPr/>
              </p:nvSpPr>
              <p:spPr>
                <a:xfrm>
                  <a:off x="-542105" y="-369599"/>
                  <a:ext cx="1725735" cy="2130907"/>
                </a:xfrm>
                <a:custGeom>
                  <a:avLst/>
                  <a:gdLst/>
                  <a:ahLst/>
                  <a:cxnLst/>
                  <a:rect l="l" t="t" r="r" b="b"/>
                  <a:pathLst>
                    <a:path w="15295" h="18886" extrusionOk="0">
                      <a:moveTo>
                        <a:pt x="9072" y="1"/>
                      </a:moveTo>
                      <a:cubicBezTo>
                        <a:pt x="7189" y="1"/>
                        <a:pt x="5370" y="375"/>
                        <a:pt x="4573" y="1140"/>
                      </a:cubicBezTo>
                      <a:cubicBezTo>
                        <a:pt x="1268" y="4339"/>
                        <a:pt x="1" y="16795"/>
                        <a:pt x="4269" y="18492"/>
                      </a:cubicBezTo>
                      <a:cubicBezTo>
                        <a:pt x="4929" y="18755"/>
                        <a:pt x="5578" y="18886"/>
                        <a:pt x="6172" y="18886"/>
                      </a:cubicBezTo>
                      <a:cubicBezTo>
                        <a:pt x="7712" y="18886"/>
                        <a:pt x="8883" y="18005"/>
                        <a:pt x="8933" y="16259"/>
                      </a:cubicBezTo>
                      <a:cubicBezTo>
                        <a:pt x="8992" y="14724"/>
                        <a:pt x="7702" y="12968"/>
                        <a:pt x="7898" y="10874"/>
                      </a:cubicBezTo>
                      <a:cubicBezTo>
                        <a:pt x="8096" y="8781"/>
                        <a:pt x="8526" y="7605"/>
                        <a:pt x="10318" y="6712"/>
                      </a:cubicBezTo>
                      <a:cubicBezTo>
                        <a:pt x="14413" y="4663"/>
                        <a:pt x="15295" y="2639"/>
                        <a:pt x="14446" y="1559"/>
                      </a:cubicBezTo>
                      <a:cubicBezTo>
                        <a:pt x="13638" y="530"/>
                        <a:pt x="11310" y="1"/>
                        <a:pt x="9072"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89"/>
                <p:cNvSpPr/>
                <p:nvPr/>
              </p:nvSpPr>
              <p:spPr>
                <a:xfrm>
                  <a:off x="-538598" y="-219799"/>
                  <a:ext cx="1392419" cy="1529435"/>
                </a:xfrm>
                <a:custGeom>
                  <a:avLst/>
                  <a:gdLst/>
                  <a:ahLst/>
                  <a:cxnLst/>
                  <a:rect l="l" t="t" r="r" b="b"/>
                  <a:pathLst>
                    <a:path w="15295" h="18886" extrusionOk="0">
                      <a:moveTo>
                        <a:pt x="9072" y="1"/>
                      </a:moveTo>
                      <a:cubicBezTo>
                        <a:pt x="7189" y="1"/>
                        <a:pt x="5370" y="375"/>
                        <a:pt x="4573" y="1140"/>
                      </a:cubicBezTo>
                      <a:cubicBezTo>
                        <a:pt x="1268" y="4339"/>
                        <a:pt x="1" y="16795"/>
                        <a:pt x="4269" y="18492"/>
                      </a:cubicBezTo>
                      <a:cubicBezTo>
                        <a:pt x="4929" y="18755"/>
                        <a:pt x="5578" y="18886"/>
                        <a:pt x="6172" y="18886"/>
                      </a:cubicBezTo>
                      <a:cubicBezTo>
                        <a:pt x="7712" y="18886"/>
                        <a:pt x="8883" y="18005"/>
                        <a:pt x="8933" y="16259"/>
                      </a:cubicBezTo>
                      <a:cubicBezTo>
                        <a:pt x="8992" y="14724"/>
                        <a:pt x="7702" y="12968"/>
                        <a:pt x="7898" y="10874"/>
                      </a:cubicBezTo>
                      <a:cubicBezTo>
                        <a:pt x="8096" y="8781"/>
                        <a:pt x="8526" y="7605"/>
                        <a:pt x="10318" y="6712"/>
                      </a:cubicBezTo>
                      <a:cubicBezTo>
                        <a:pt x="14413" y="4663"/>
                        <a:pt x="15295" y="2639"/>
                        <a:pt x="14446" y="1559"/>
                      </a:cubicBezTo>
                      <a:cubicBezTo>
                        <a:pt x="13638" y="530"/>
                        <a:pt x="11310" y="1"/>
                        <a:pt x="9072"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5" name="Google Shape;475;p89"/>
              <p:cNvGrpSpPr/>
              <p:nvPr/>
            </p:nvGrpSpPr>
            <p:grpSpPr>
              <a:xfrm rot="-5400000">
                <a:off x="57787" y="3993274"/>
                <a:ext cx="1075816" cy="1347688"/>
                <a:chOff x="-11" y="-5"/>
                <a:chExt cx="973149" cy="1219075"/>
              </a:xfrm>
            </p:grpSpPr>
            <p:sp>
              <p:nvSpPr>
                <p:cNvPr id="476" name="Google Shape;476;p89"/>
                <p:cNvSpPr/>
                <p:nvPr/>
              </p:nvSpPr>
              <p:spPr>
                <a:xfrm>
                  <a:off x="-11" y="-5"/>
                  <a:ext cx="973149" cy="1219075"/>
                </a:xfrm>
                <a:custGeom>
                  <a:avLst/>
                  <a:gdLst/>
                  <a:ahLst/>
                  <a:cxnLst/>
                  <a:rect l="l" t="t" r="r" b="b"/>
                  <a:pathLst>
                    <a:path w="11432" h="14321" extrusionOk="0">
                      <a:moveTo>
                        <a:pt x="0" y="0"/>
                      </a:moveTo>
                      <a:lnTo>
                        <a:pt x="0" y="14320"/>
                      </a:lnTo>
                      <a:cubicBezTo>
                        <a:pt x="8386" y="13098"/>
                        <a:pt x="4001" y="1723"/>
                        <a:pt x="11431"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89"/>
                <p:cNvSpPr/>
                <p:nvPr/>
              </p:nvSpPr>
              <p:spPr>
                <a:xfrm>
                  <a:off x="0" y="-5"/>
                  <a:ext cx="912114" cy="899941"/>
                </a:xfrm>
                <a:custGeom>
                  <a:avLst/>
                  <a:gdLst/>
                  <a:ahLst/>
                  <a:cxnLst/>
                  <a:rect l="l" t="t" r="r" b="b"/>
                  <a:pathLst>
                    <a:path w="10715" h="10572" extrusionOk="0">
                      <a:moveTo>
                        <a:pt x="1" y="1"/>
                      </a:moveTo>
                      <a:lnTo>
                        <a:pt x="1" y="10572"/>
                      </a:lnTo>
                      <a:cubicBezTo>
                        <a:pt x="7864" y="9676"/>
                        <a:pt x="3747" y="1268"/>
                        <a:pt x="10714"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89"/>
                <p:cNvSpPr/>
                <p:nvPr/>
              </p:nvSpPr>
              <p:spPr>
                <a:xfrm>
                  <a:off x="0" y="-5"/>
                  <a:ext cx="604132" cy="497896"/>
                </a:xfrm>
                <a:custGeom>
                  <a:avLst/>
                  <a:gdLst/>
                  <a:ahLst/>
                  <a:cxnLst/>
                  <a:rect l="l" t="t" r="r" b="b"/>
                  <a:pathLst>
                    <a:path w="7097" h="5849" extrusionOk="0">
                      <a:moveTo>
                        <a:pt x="1" y="1"/>
                      </a:moveTo>
                      <a:lnTo>
                        <a:pt x="1" y="5849"/>
                      </a:lnTo>
                      <a:cubicBezTo>
                        <a:pt x="4573" y="5360"/>
                        <a:pt x="3038" y="699"/>
                        <a:pt x="7096"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79" name="Google Shape;479;p89"/>
            <p:cNvGrpSpPr/>
            <p:nvPr/>
          </p:nvGrpSpPr>
          <p:grpSpPr>
            <a:xfrm rot="-249105">
              <a:off x="-899562" y="639245"/>
              <a:ext cx="1706359" cy="3865190"/>
              <a:chOff x="-1018618" y="-597482"/>
              <a:chExt cx="1706318" cy="4288645"/>
            </a:xfrm>
          </p:grpSpPr>
          <p:sp>
            <p:nvSpPr>
              <p:cNvPr id="480" name="Google Shape;480;p89"/>
              <p:cNvSpPr/>
              <p:nvPr/>
            </p:nvSpPr>
            <p:spPr>
              <a:xfrm rot="4858742" flipH="1">
                <a:off x="-2252086" y="1014269"/>
                <a:ext cx="4173254" cy="1065144"/>
              </a:xfrm>
              <a:custGeom>
                <a:avLst/>
                <a:gdLst/>
                <a:ahLst/>
                <a:cxnLst/>
                <a:rect l="l" t="t" r="r" b="b"/>
                <a:pathLst>
                  <a:path w="28484" h="7270" extrusionOk="0">
                    <a:moveTo>
                      <a:pt x="21424" y="1"/>
                    </a:moveTo>
                    <a:cubicBezTo>
                      <a:pt x="19423" y="1"/>
                      <a:pt x="17329" y="199"/>
                      <a:pt x="15188" y="595"/>
                    </a:cubicBezTo>
                    <a:cubicBezTo>
                      <a:pt x="11445" y="1293"/>
                      <a:pt x="7721" y="2594"/>
                      <a:pt x="4419" y="4364"/>
                    </a:cubicBezTo>
                    <a:cubicBezTo>
                      <a:pt x="2836" y="5212"/>
                      <a:pt x="1348" y="6153"/>
                      <a:pt x="0" y="7189"/>
                    </a:cubicBezTo>
                    <a:lnTo>
                      <a:pt x="0" y="7270"/>
                    </a:lnTo>
                    <a:cubicBezTo>
                      <a:pt x="1360" y="6234"/>
                      <a:pt x="2861" y="5282"/>
                      <a:pt x="4441" y="4434"/>
                    </a:cubicBezTo>
                    <a:cubicBezTo>
                      <a:pt x="7746" y="2664"/>
                      <a:pt x="11467" y="1363"/>
                      <a:pt x="15202" y="665"/>
                    </a:cubicBezTo>
                    <a:cubicBezTo>
                      <a:pt x="17340" y="269"/>
                      <a:pt x="19434" y="71"/>
                      <a:pt x="21424" y="71"/>
                    </a:cubicBezTo>
                    <a:cubicBezTo>
                      <a:pt x="23959" y="71"/>
                      <a:pt x="26354" y="386"/>
                      <a:pt x="28484" y="1014"/>
                    </a:cubicBezTo>
                    <a:lnTo>
                      <a:pt x="28484" y="944"/>
                    </a:lnTo>
                    <a:cubicBezTo>
                      <a:pt x="26343" y="316"/>
                      <a:pt x="23959" y="1"/>
                      <a:pt x="214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89"/>
              <p:cNvSpPr/>
              <p:nvPr/>
            </p:nvSpPr>
            <p:spPr>
              <a:xfrm rot="5400000" flipH="1">
                <a:off x="-2173972" y="1270371"/>
                <a:ext cx="3854882" cy="795093"/>
              </a:xfrm>
              <a:custGeom>
                <a:avLst/>
                <a:gdLst/>
                <a:ahLst/>
                <a:cxnLst/>
                <a:rect l="l" t="t" r="r" b="b"/>
                <a:pathLst>
                  <a:path w="28484" h="5875" extrusionOk="0">
                    <a:moveTo>
                      <a:pt x="18527" y="1"/>
                    </a:moveTo>
                    <a:cubicBezTo>
                      <a:pt x="18317" y="1"/>
                      <a:pt x="18097" y="1"/>
                      <a:pt x="17876" y="12"/>
                    </a:cubicBezTo>
                    <a:cubicBezTo>
                      <a:pt x="14329" y="82"/>
                      <a:pt x="10700" y="746"/>
                      <a:pt x="7361" y="1944"/>
                    </a:cubicBezTo>
                    <a:cubicBezTo>
                      <a:pt x="4639" y="2921"/>
                      <a:pt x="2127" y="4236"/>
                      <a:pt x="0" y="5793"/>
                    </a:cubicBezTo>
                    <a:lnTo>
                      <a:pt x="0" y="5874"/>
                    </a:lnTo>
                    <a:cubicBezTo>
                      <a:pt x="2127" y="4317"/>
                      <a:pt x="4651" y="2991"/>
                      <a:pt x="7386" y="2014"/>
                    </a:cubicBezTo>
                    <a:cubicBezTo>
                      <a:pt x="10711" y="816"/>
                      <a:pt x="14340" y="152"/>
                      <a:pt x="17876" y="82"/>
                    </a:cubicBezTo>
                    <a:cubicBezTo>
                      <a:pt x="18097" y="71"/>
                      <a:pt x="18317" y="71"/>
                      <a:pt x="18527" y="71"/>
                    </a:cubicBezTo>
                    <a:cubicBezTo>
                      <a:pt x="22214" y="71"/>
                      <a:pt x="25623" y="710"/>
                      <a:pt x="28484" y="1919"/>
                    </a:cubicBezTo>
                    <a:lnTo>
                      <a:pt x="28484" y="1849"/>
                    </a:lnTo>
                    <a:cubicBezTo>
                      <a:pt x="25623" y="640"/>
                      <a:pt x="22214" y="1"/>
                      <a:pt x="1852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466" name="Google Shape;466;p89"/>
          <p:cNvPicPr preferRelativeResize="0"/>
          <p:nvPr/>
        </p:nvPicPr>
        <p:blipFill rotWithShape="1">
          <a:blip r:embed="rId2">
            <a:alphaModFix/>
          </a:blip>
          <a:srcRect/>
          <a:stretch/>
        </p:blipFill>
        <p:spPr>
          <a:xfrm>
            <a:off x="6949915" y="704900"/>
            <a:ext cx="714211" cy="721248"/>
          </a:xfrm>
          <a:prstGeom prst="rect">
            <a:avLst/>
          </a:prstGeom>
          <a:noFill/>
          <a:ln>
            <a:noFill/>
          </a:ln>
          <a:effectLst>
            <a:outerShdw blurRad="57150" dist="19050" dir="5400000" algn="bl" rotWithShape="0">
              <a:srgbClr val="000000">
                <a:alpha val="49411"/>
              </a:srgbClr>
            </a:outerShdw>
          </a:effectLst>
        </p:spPr>
      </p:pic>
      <p:pic>
        <p:nvPicPr>
          <p:cNvPr id="468" name="Google Shape;468;p89"/>
          <p:cNvPicPr preferRelativeResize="0"/>
          <p:nvPr/>
        </p:nvPicPr>
        <p:blipFill rotWithShape="1">
          <a:blip r:embed="rId3">
            <a:alphaModFix/>
          </a:blip>
          <a:srcRect/>
          <a:stretch/>
        </p:blipFill>
        <p:spPr>
          <a:xfrm>
            <a:off x="4975050" y="3882124"/>
            <a:ext cx="714216" cy="721251"/>
          </a:xfrm>
          <a:prstGeom prst="rect">
            <a:avLst/>
          </a:prstGeom>
          <a:noFill/>
          <a:ln>
            <a:noFill/>
          </a:ln>
          <a:effectLst>
            <a:outerShdw blurRad="57150" dist="19050" dir="5400000" algn="bl" rotWithShape="0">
              <a:srgbClr val="000000">
                <a:alpha val="49411"/>
              </a:srgbClr>
            </a:outerShdw>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8"/>
        <p:cNvGrpSpPr/>
        <p:nvPr/>
      </p:nvGrpSpPr>
      <p:grpSpPr>
        <a:xfrm>
          <a:off x="0" y="0"/>
          <a:ext cx="0" cy="0"/>
          <a:chOff x="0" y="0"/>
          <a:chExt cx="0" cy="0"/>
        </a:xfrm>
      </p:grpSpPr>
      <p:sp>
        <p:nvSpPr>
          <p:cNvPr id="59" name="Google Shape;59;p61"/>
          <p:cNvSpPr txBox="1">
            <a:spLocks noGrp="1"/>
          </p:cNvSpPr>
          <p:nvPr>
            <p:ph type="title"/>
          </p:nvPr>
        </p:nvSpPr>
        <p:spPr>
          <a:xfrm>
            <a:off x="720010" y="529475"/>
            <a:ext cx="7704000" cy="51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r">
              <a:lnSpc>
                <a:spcPct val="100000"/>
              </a:lnSpc>
              <a:spcBef>
                <a:spcPts val="0"/>
              </a:spcBef>
              <a:spcAft>
                <a:spcPts val="0"/>
              </a:spcAft>
              <a:buSzPts val="3000"/>
              <a:buNone/>
              <a:defRPr/>
            </a:lvl2pPr>
            <a:lvl3pPr lvl="2" algn="r">
              <a:lnSpc>
                <a:spcPct val="100000"/>
              </a:lnSpc>
              <a:spcBef>
                <a:spcPts val="0"/>
              </a:spcBef>
              <a:spcAft>
                <a:spcPts val="0"/>
              </a:spcAft>
              <a:buSzPts val="3000"/>
              <a:buNone/>
              <a:defRPr/>
            </a:lvl3pPr>
            <a:lvl4pPr lvl="3" algn="r">
              <a:lnSpc>
                <a:spcPct val="100000"/>
              </a:lnSpc>
              <a:spcBef>
                <a:spcPts val="0"/>
              </a:spcBef>
              <a:spcAft>
                <a:spcPts val="0"/>
              </a:spcAft>
              <a:buSzPts val="3000"/>
              <a:buNone/>
              <a:defRPr/>
            </a:lvl4pPr>
            <a:lvl5pPr lvl="4" algn="r">
              <a:lnSpc>
                <a:spcPct val="100000"/>
              </a:lnSpc>
              <a:spcBef>
                <a:spcPts val="0"/>
              </a:spcBef>
              <a:spcAft>
                <a:spcPts val="0"/>
              </a:spcAft>
              <a:buSzPts val="3000"/>
              <a:buNone/>
              <a:defRPr/>
            </a:lvl5pPr>
            <a:lvl6pPr lvl="5" algn="r">
              <a:lnSpc>
                <a:spcPct val="100000"/>
              </a:lnSpc>
              <a:spcBef>
                <a:spcPts val="0"/>
              </a:spcBef>
              <a:spcAft>
                <a:spcPts val="0"/>
              </a:spcAft>
              <a:buSzPts val="3000"/>
              <a:buNone/>
              <a:defRPr/>
            </a:lvl6pPr>
            <a:lvl7pPr lvl="6" algn="r">
              <a:lnSpc>
                <a:spcPct val="100000"/>
              </a:lnSpc>
              <a:spcBef>
                <a:spcPts val="0"/>
              </a:spcBef>
              <a:spcAft>
                <a:spcPts val="0"/>
              </a:spcAft>
              <a:buSzPts val="3000"/>
              <a:buNone/>
              <a:defRPr/>
            </a:lvl7pPr>
            <a:lvl8pPr lvl="7" algn="r">
              <a:lnSpc>
                <a:spcPct val="100000"/>
              </a:lnSpc>
              <a:spcBef>
                <a:spcPts val="0"/>
              </a:spcBef>
              <a:spcAft>
                <a:spcPts val="0"/>
              </a:spcAft>
              <a:buSzPts val="3000"/>
              <a:buNone/>
              <a:defRPr/>
            </a:lvl8pPr>
            <a:lvl9pPr lvl="8" algn="r">
              <a:lnSpc>
                <a:spcPct val="100000"/>
              </a:lnSpc>
              <a:spcBef>
                <a:spcPts val="0"/>
              </a:spcBef>
              <a:spcAft>
                <a:spcPts val="0"/>
              </a:spcAft>
              <a:buSzPts val="3000"/>
              <a:buNone/>
              <a:defRPr/>
            </a:lvl9pPr>
          </a:lstStyle>
          <a:p>
            <a:endParaRPr/>
          </a:p>
        </p:txBody>
      </p:sp>
      <p:sp>
        <p:nvSpPr>
          <p:cNvPr id="60" name="Google Shape;60;p61"/>
          <p:cNvSpPr txBox="1">
            <a:spLocks noGrp="1"/>
          </p:cNvSpPr>
          <p:nvPr>
            <p:ph type="subTitle" idx="1"/>
          </p:nvPr>
        </p:nvSpPr>
        <p:spPr>
          <a:xfrm>
            <a:off x="720000" y="1523700"/>
            <a:ext cx="4345800" cy="2096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600"/>
              <a:buFont typeface="Lato Light"/>
              <a:buChar char="●"/>
              <a:defRPr/>
            </a:lvl1pPr>
            <a:lvl2pPr lvl="1" algn="r">
              <a:lnSpc>
                <a:spcPct val="100000"/>
              </a:lnSpc>
              <a:spcBef>
                <a:spcPts val="1600"/>
              </a:spcBef>
              <a:spcAft>
                <a:spcPts val="0"/>
              </a:spcAft>
              <a:buClr>
                <a:srgbClr val="E76A28"/>
              </a:buClr>
              <a:buSzPts val="1600"/>
              <a:buFont typeface="Nunito Light"/>
              <a:buChar char="○"/>
              <a:defRPr sz="2100"/>
            </a:lvl2pPr>
            <a:lvl3pPr lvl="2" algn="r">
              <a:lnSpc>
                <a:spcPct val="100000"/>
              </a:lnSpc>
              <a:spcBef>
                <a:spcPts val="0"/>
              </a:spcBef>
              <a:spcAft>
                <a:spcPts val="0"/>
              </a:spcAft>
              <a:buClr>
                <a:srgbClr val="E76A28"/>
              </a:buClr>
              <a:buSzPts val="1500"/>
              <a:buFont typeface="Nunito Light"/>
              <a:buChar char="■"/>
              <a:defRPr sz="2100"/>
            </a:lvl3pPr>
            <a:lvl4pPr lvl="3" algn="r">
              <a:lnSpc>
                <a:spcPct val="100000"/>
              </a:lnSpc>
              <a:spcBef>
                <a:spcPts val="0"/>
              </a:spcBef>
              <a:spcAft>
                <a:spcPts val="0"/>
              </a:spcAft>
              <a:buClr>
                <a:srgbClr val="E76A28"/>
              </a:buClr>
              <a:buSzPts val="1500"/>
              <a:buFont typeface="Nunito Light"/>
              <a:buChar char="●"/>
              <a:defRPr sz="2100"/>
            </a:lvl4pPr>
            <a:lvl5pPr lvl="4" algn="r">
              <a:lnSpc>
                <a:spcPct val="100000"/>
              </a:lnSpc>
              <a:spcBef>
                <a:spcPts val="0"/>
              </a:spcBef>
              <a:spcAft>
                <a:spcPts val="0"/>
              </a:spcAft>
              <a:buClr>
                <a:srgbClr val="E76A28"/>
              </a:buClr>
              <a:buSzPts val="1400"/>
              <a:buFont typeface="Nunito Light"/>
              <a:buChar char="○"/>
              <a:defRPr sz="2100"/>
            </a:lvl5pPr>
            <a:lvl6pPr lvl="5" algn="r">
              <a:lnSpc>
                <a:spcPct val="100000"/>
              </a:lnSpc>
              <a:spcBef>
                <a:spcPts val="0"/>
              </a:spcBef>
              <a:spcAft>
                <a:spcPts val="0"/>
              </a:spcAft>
              <a:buClr>
                <a:srgbClr val="999999"/>
              </a:buClr>
              <a:buSzPts val="1400"/>
              <a:buFont typeface="Nunito Light"/>
              <a:buChar char="■"/>
              <a:defRPr sz="2100"/>
            </a:lvl6pPr>
            <a:lvl7pPr lvl="6" algn="r">
              <a:lnSpc>
                <a:spcPct val="100000"/>
              </a:lnSpc>
              <a:spcBef>
                <a:spcPts val="0"/>
              </a:spcBef>
              <a:spcAft>
                <a:spcPts val="0"/>
              </a:spcAft>
              <a:buClr>
                <a:srgbClr val="999999"/>
              </a:buClr>
              <a:buSzPts val="1300"/>
              <a:buFont typeface="Nunito Light"/>
              <a:buChar char="●"/>
              <a:defRPr sz="2100"/>
            </a:lvl7pPr>
            <a:lvl8pPr lvl="7" algn="r">
              <a:lnSpc>
                <a:spcPct val="100000"/>
              </a:lnSpc>
              <a:spcBef>
                <a:spcPts val="0"/>
              </a:spcBef>
              <a:spcAft>
                <a:spcPts val="0"/>
              </a:spcAft>
              <a:buClr>
                <a:srgbClr val="999999"/>
              </a:buClr>
              <a:buSzPts val="1300"/>
              <a:buFont typeface="Nunito Light"/>
              <a:buChar char="○"/>
              <a:defRPr sz="2100"/>
            </a:lvl8pPr>
            <a:lvl9pPr lvl="8" algn="r">
              <a:lnSpc>
                <a:spcPct val="100000"/>
              </a:lnSpc>
              <a:spcBef>
                <a:spcPts val="0"/>
              </a:spcBef>
              <a:spcAft>
                <a:spcPts val="0"/>
              </a:spcAft>
              <a:buClr>
                <a:srgbClr val="999999"/>
              </a:buClr>
              <a:buSzPts val="1400"/>
              <a:buFont typeface="Nunito Light"/>
              <a:buChar char="■"/>
              <a:defRPr sz="2100"/>
            </a:lvl9pPr>
          </a:lstStyle>
          <a:p>
            <a:endParaRPr/>
          </a:p>
        </p:txBody>
      </p:sp>
      <p:grpSp>
        <p:nvGrpSpPr>
          <p:cNvPr id="61" name="Google Shape;61;p61"/>
          <p:cNvGrpSpPr/>
          <p:nvPr/>
        </p:nvGrpSpPr>
        <p:grpSpPr>
          <a:xfrm>
            <a:off x="-446849" y="-629481"/>
            <a:ext cx="10018005" cy="6034882"/>
            <a:chOff x="-446849" y="-629481"/>
            <a:chExt cx="10018005" cy="6034882"/>
          </a:xfrm>
        </p:grpSpPr>
        <p:grpSp>
          <p:nvGrpSpPr>
            <p:cNvPr id="62" name="Google Shape;62;p61"/>
            <p:cNvGrpSpPr/>
            <p:nvPr/>
          </p:nvGrpSpPr>
          <p:grpSpPr>
            <a:xfrm rot="10800000" flipH="1">
              <a:off x="8018638" y="3927460"/>
              <a:ext cx="1552518" cy="1477942"/>
              <a:chOff x="8003963" y="-311329"/>
              <a:chExt cx="1552518" cy="1477942"/>
            </a:xfrm>
          </p:grpSpPr>
          <p:sp>
            <p:nvSpPr>
              <p:cNvPr id="63" name="Google Shape;63;p61"/>
              <p:cNvSpPr/>
              <p:nvPr/>
            </p:nvSpPr>
            <p:spPr>
              <a:xfrm rot="-4942883">
                <a:off x="8095115" y="-97069"/>
                <a:ext cx="1141965" cy="1183315"/>
              </a:xfrm>
              <a:custGeom>
                <a:avLst/>
                <a:gdLst/>
                <a:ahLst/>
                <a:cxnLst/>
                <a:rect l="l" t="t" r="r" b="b"/>
                <a:pathLst>
                  <a:path w="9936" h="10296" extrusionOk="0">
                    <a:moveTo>
                      <a:pt x="9712" y="1"/>
                    </a:moveTo>
                    <a:cubicBezTo>
                      <a:pt x="8595" y="419"/>
                      <a:pt x="7677" y="1014"/>
                      <a:pt x="6934" y="1793"/>
                    </a:cubicBezTo>
                    <a:cubicBezTo>
                      <a:pt x="6013" y="2759"/>
                      <a:pt x="5433" y="3931"/>
                      <a:pt x="4886" y="5073"/>
                    </a:cubicBezTo>
                    <a:cubicBezTo>
                      <a:pt x="4283" y="6293"/>
                      <a:pt x="3666" y="7560"/>
                      <a:pt x="2608" y="8584"/>
                    </a:cubicBezTo>
                    <a:cubicBezTo>
                      <a:pt x="1896" y="9271"/>
                      <a:pt x="1036" y="9807"/>
                      <a:pt x="1" y="10201"/>
                    </a:cubicBezTo>
                    <a:lnTo>
                      <a:pt x="1" y="10295"/>
                    </a:lnTo>
                    <a:cubicBezTo>
                      <a:pt x="2979" y="9165"/>
                      <a:pt x="3990" y="7108"/>
                      <a:pt x="4967" y="5095"/>
                    </a:cubicBezTo>
                    <a:cubicBezTo>
                      <a:pt x="5525" y="3967"/>
                      <a:pt x="6097" y="2803"/>
                      <a:pt x="7015" y="1837"/>
                    </a:cubicBezTo>
                    <a:cubicBezTo>
                      <a:pt x="7783" y="1025"/>
                      <a:pt x="8749" y="419"/>
                      <a:pt x="99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61"/>
              <p:cNvSpPr/>
              <p:nvPr/>
            </p:nvSpPr>
            <p:spPr>
              <a:xfrm rot="-4942883">
                <a:off x="8127753" y="-268257"/>
                <a:ext cx="1304939" cy="1391797"/>
              </a:xfrm>
              <a:custGeom>
                <a:avLst/>
                <a:gdLst/>
                <a:ahLst/>
                <a:cxnLst/>
                <a:rect l="l" t="t" r="r" b="b"/>
                <a:pathLst>
                  <a:path w="11354" h="12110" extrusionOk="0">
                    <a:moveTo>
                      <a:pt x="11038" y="1"/>
                    </a:moveTo>
                    <a:cubicBezTo>
                      <a:pt x="9539" y="408"/>
                      <a:pt x="8422" y="1117"/>
                      <a:pt x="7644" y="2164"/>
                    </a:cubicBezTo>
                    <a:cubicBezTo>
                      <a:pt x="6840" y="3233"/>
                      <a:pt x="6457" y="4573"/>
                      <a:pt x="6083" y="5863"/>
                    </a:cubicBezTo>
                    <a:cubicBezTo>
                      <a:pt x="5690" y="7247"/>
                      <a:pt x="5282" y="8676"/>
                      <a:pt x="4352" y="9818"/>
                    </a:cubicBezTo>
                    <a:cubicBezTo>
                      <a:pt x="3398" y="10968"/>
                      <a:pt x="1966" y="11702"/>
                      <a:pt x="1" y="12026"/>
                    </a:cubicBezTo>
                    <a:lnTo>
                      <a:pt x="1" y="12110"/>
                    </a:lnTo>
                    <a:cubicBezTo>
                      <a:pt x="4618" y="11342"/>
                      <a:pt x="5410" y="8562"/>
                      <a:pt x="6178" y="5874"/>
                    </a:cubicBezTo>
                    <a:cubicBezTo>
                      <a:pt x="6549" y="4595"/>
                      <a:pt x="6921" y="3269"/>
                      <a:pt x="7724" y="2200"/>
                    </a:cubicBezTo>
                    <a:cubicBezTo>
                      <a:pt x="8540" y="1106"/>
                      <a:pt x="9726" y="386"/>
                      <a:pt x="113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 name="Google Shape;65;p61"/>
            <p:cNvGrpSpPr/>
            <p:nvPr/>
          </p:nvGrpSpPr>
          <p:grpSpPr>
            <a:xfrm rot="1108923" flipH="1">
              <a:off x="-252631" y="-421519"/>
              <a:ext cx="1552481" cy="1477907"/>
              <a:chOff x="8003963" y="-311329"/>
              <a:chExt cx="1552518" cy="1477942"/>
            </a:xfrm>
          </p:grpSpPr>
          <p:sp>
            <p:nvSpPr>
              <p:cNvPr id="66" name="Google Shape;66;p61"/>
              <p:cNvSpPr/>
              <p:nvPr/>
            </p:nvSpPr>
            <p:spPr>
              <a:xfrm rot="-4942883">
                <a:off x="8095115" y="-97069"/>
                <a:ext cx="1141965" cy="1183315"/>
              </a:xfrm>
              <a:custGeom>
                <a:avLst/>
                <a:gdLst/>
                <a:ahLst/>
                <a:cxnLst/>
                <a:rect l="l" t="t" r="r" b="b"/>
                <a:pathLst>
                  <a:path w="9936" h="10296" extrusionOk="0">
                    <a:moveTo>
                      <a:pt x="9712" y="1"/>
                    </a:moveTo>
                    <a:cubicBezTo>
                      <a:pt x="8595" y="419"/>
                      <a:pt x="7677" y="1014"/>
                      <a:pt x="6934" y="1793"/>
                    </a:cubicBezTo>
                    <a:cubicBezTo>
                      <a:pt x="6013" y="2759"/>
                      <a:pt x="5433" y="3931"/>
                      <a:pt x="4886" y="5073"/>
                    </a:cubicBezTo>
                    <a:cubicBezTo>
                      <a:pt x="4283" y="6293"/>
                      <a:pt x="3666" y="7560"/>
                      <a:pt x="2608" y="8584"/>
                    </a:cubicBezTo>
                    <a:cubicBezTo>
                      <a:pt x="1896" y="9271"/>
                      <a:pt x="1036" y="9807"/>
                      <a:pt x="1" y="10201"/>
                    </a:cubicBezTo>
                    <a:lnTo>
                      <a:pt x="1" y="10295"/>
                    </a:lnTo>
                    <a:cubicBezTo>
                      <a:pt x="2979" y="9165"/>
                      <a:pt x="3990" y="7108"/>
                      <a:pt x="4967" y="5095"/>
                    </a:cubicBezTo>
                    <a:cubicBezTo>
                      <a:pt x="5525" y="3967"/>
                      <a:pt x="6097" y="2803"/>
                      <a:pt x="7015" y="1837"/>
                    </a:cubicBezTo>
                    <a:cubicBezTo>
                      <a:pt x="7783" y="1025"/>
                      <a:pt x="8749" y="419"/>
                      <a:pt x="99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61"/>
              <p:cNvSpPr/>
              <p:nvPr/>
            </p:nvSpPr>
            <p:spPr>
              <a:xfrm rot="-4942883">
                <a:off x="8127753" y="-268257"/>
                <a:ext cx="1304939" cy="1391797"/>
              </a:xfrm>
              <a:custGeom>
                <a:avLst/>
                <a:gdLst/>
                <a:ahLst/>
                <a:cxnLst/>
                <a:rect l="l" t="t" r="r" b="b"/>
                <a:pathLst>
                  <a:path w="11354" h="12110" extrusionOk="0">
                    <a:moveTo>
                      <a:pt x="11038" y="1"/>
                    </a:moveTo>
                    <a:cubicBezTo>
                      <a:pt x="9539" y="408"/>
                      <a:pt x="8422" y="1117"/>
                      <a:pt x="7644" y="2164"/>
                    </a:cubicBezTo>
                    <a:cubicBezTo>
                      <a:pt x="6840" y="3233"/>
                      <a:pt x="6457" y="4573"/>
                      <a:pt x="6083" y="5863"/>
                    </a:cubicBezTo>
                    <a:cubicBezTo>
                      <a:pt x="5690" y="7247"/>
                      <a:pt x="5282" y="8676"/>
                      <a:pt x="4352" y="9818"/>
                    </a:cubicBezTo>
                    <a:cubicBezTo>
                      <a:pt x="3398" y="10968"/>
                      <a:pt x="1966" y="11702"/>
                      <a:pt x="1" y="12026"/>
                    </a:cubicBezTo>
                    <a:lnTo>
                      <a:pt x="1" y="12110"/>
                    </a:lnTo>
                    <a:cubicBezTo>
                      <a:pt x="4618" y="11342"/>
                      <a:pt x="5410" y="8562"/>
                      <a:pt x="6178" y="5874"/>
                    </a:cubicBezTo>
                    <a:cubicBezTo>
                      <a:pt x="6549" y="4595"/>
                      <a:pt x="6921" y="3269"/>
                      <a:pt x="7724" y="2200"/>
                    </a:cubicBezTo>
                    <a:cubicBezTo>
                      <a:pt x="8540" y="1106"/>
                      <a:pt x="9726" y="386"/>
                      <a:pt x="113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59"/>
          <p:cNvSpPr txBox="1">
            <a:spLocks noGrp="1"/>
          </p:cNvSpPr>
          <p:nvPr>
            <p:ph type="title"/>
          </p:nvPr>
        </p:nvSpPr>
        <p:spPr>
          <a:xfrm>
            <a:off x="4045275" y="2037450"/>
            <a:ext cx="3996000" cy="938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48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0" name="Google Shape;70;p59"/>
          <p:cNvSpPr txBox="1">
            <a:spLocks noGrp="1"/>
          </p:cNvSpPr>
          <p:nvPr>
            <p:ph type="title" idx="2"/>
          </p:nvPr>
        </p:nvSpPr>
        <p:spPr>
          <a:xfrm>
            <a:off x="4045275" y="1258250"/>
            <a:ext cx="1061400" cy="938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800"/>
              <a:buNone/>
              <a:defRPr sz="4800">
                <a:solidFill>
                  <a:schemeClr val="lt2"/>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71" name="Google Shape;71;p59"/>
          <p:cNvSpPr txBox="1">
            <a:spLocks noGrp="1"/>
          </p:cNvSpPr>
          <p:nvPr>
            <p:ph type="subTitle" idx="1"/>
          </p:nvPr>
        </p:nvSpPr>
        <p:spPr>
          <a:xfrm>
            <a:off x="4045275" y="3217700"/>
            <a:ext cx="3996000" cy="42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72" name="Google Shape;72;p59"/>
          <p:cNvGrpSpPr/>
          <p:nvPr/>
        </p:nvGrpSpPr>
        <p:grpSpPr>
          <a:xfrm>
            <a:off x="-828035" y="-84485"/>
            <a:ext cx="10046676" cy="6723159"/>
            <a:chOff x="-828035" y="-84485"/>
            <a:chExt cx="10046676" cy="6723159"/>
          </a:xfrm>
        </p:grpSpPr>
        <p:grpSp>
          <p:nvGrpSpPr>
            <p:cNvPr id="73" name="Google Shape;73;p59"/>
            <p:cNvGrpSpPr/>
            <p:nvPr/>
          </p:nvGrpSpPr>
          <p:grpSpPr>
            <a:xfrm>
              <a:off x="7540060" y="4417102"/>
              <a:ext cx="1678436" cy="755742"/>
              <a:chOff x="7208547" y="3309152"/>
              <a:chExt cx="1678436" cy="755742"/>
            </a:xfrm>
          </p:grpSpPr>
          <p:sp>
            <p:nvSpPr>
              <p:cNvPr id="74" name="Google Shape;74;p59"/>
              <p:cNvSpPr/>
              <p:nvPr/>
            </p:nvSpPr>
            <p:spPr>
              <a:xfrm>
                <a:off x="7475340" y="3470509"/>
                <a:ext cx="1411643" cy="594385"/>
              </a:xfrm>
              <a:custGeom>
                <a:avLst/>
                <a:gdLst/>
                <a:ahLst/>
                <a:cxnLst/>
                <a:rect l="l" t="t" r="r" b="b"/>
                <a:pathLst>
                  <a:path w="15879" h="6686" extrusionOk="0">
                    <a:moveTo>
                      <a:pt x="15878" y="0"/>
                    </a:moveTo>
                    <a:cubicBezTo>
                      <a:pt x="15306" y="709"/>
                      <a:pt x="14505" y="1290"/>
                      <a:pt x="13436" y="1778"/>
                    </a:cubicBezTo>
                    <a:cubicBezTo>
                      <a:pt x="11886" y="2476"/>
                      <a:pt x="9969" y="2873"/>
                      <a:pt x="8096" y="3255"/>
                    </a:cubicBezTo>
                    <a:cubicBezTo>
                      <a:pt x="4966" y="3908"/>
                      <a:pt x="1745" y="4570"/>
                      <a:pt x="1" y="6686"/>
                    </a:cubicBezTo>
                    <a:lnTo>
                      <a:pt x="118" y="6686"/>
                    </a:lnTo>
                    <a:cubicBezTo>
                      <a:pt x="735" y="5965"/>
                      <a:pt x="1547" y="5374"/>
                      <a:pt x="2594" y="4896"/>
                    </a:cubicBezTo>
                    <a:cubicBezTo>
                      <a:pt x="4210" y="4151"/>
                      <a:pt x="6200" y="3732"/>
                      <a:pt x="8118" y="3336"/>
                    </a:cubicBezTo>
                    <a:cubicBezTo>
                      <a:pt x="9991" y="2954"/>
                      <a:pt x="11923" y="2557"/>
                      <a:pt x="13480" y="1859"/>
                    </a:cubicBezTo>
                    <a:cubicBezTo>
                      <a:pt x="14505" y="1396"/>
                      <a:pt x="15295" y="812"/>
                      <a:pt x="15878" y="115"/>
                    </a:cubicBezTo>
                    <a:lnTo>
                      <a:pt x="158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59"/>
              <p:cNvSpPr/>
              <p:nvPr/>
            </p:nvSpPr>
            <p:spPr>
              <a:xfrm>
                <a:off x="7208547" y="3309152"/>
                <a:ext cx="1678432" cy="755739"/>
              </a:xfrm>
              <a:custGeom>
                <a:avLst/>
                <a:gdLst/>
                <a:ahLst/>
                <a:cxnLst/>
                <a:rect l="l" t="t" r="r" b="b"/>
                <a:pathLst>
                  <a:path w="18880" h="8501" extrusionOk="0">
                    <a:moveTo>
                      <a:pt x="18879" y="1"/>
                    </a:moveTo>
                    <a:cubicBezTo>
                      <a:pt x="18226" y="1011"/>
                      <a:pt x="17179" y="1790"/>
                      <a:pt x="15714" y="2348"/>
                    </a:cubicBezTo>
                    <a:cubicBezTo>
                      <a:pt x="14016" y="3002"/>
                      <a:pt x="11901" y="3314"/>
                      <a:pt x="9852" y="3604"/>
                    </a:cubicBezTo>
                    <a:cubicBezTo>
                      <a:pt x="7644" y="3931"/>
                      <a:pt x="5363" y="4269"/>
                      <a:pt x="3537" y="5036"/>
                    </a:cubicBezTo>
                    <a:cubicBezTo>
                      <a:pt x="1712" y="5804"/>
                      <a:pt x="548" y="6943"/>
                      <a:pt x="1" y="8501"/>
                    </a:cubicBezTo>
                    <a:lnTo>
                      <a:pt x="107" y="8501"/>
                    </a:lnTo>
                    <a:cubicBezTo>
                      <a:pt x="651" y="6979"/>
                      <a:pt x="1793" y="5874"/>
                      <a:pt x="3582" y="5117"/>
                    </a:cubicBezTo>
                    <a:cubicBezTo>
                      <a:pt x="5385" y="4350"/>
                      <a:pt x="7666" y="4023"/>
                      <a:pt x="9877" y="3699"/>
                    </a:cubicBezTo>
                    <a:cubicBezTo>
                      <a:pt x="11923" y="3395"/>
                      <a:pt x="14039" y="3094"/>
                      <a:pt x="15750" y="2443"/>
                    </a:cubicBezTo>
                    <a:cubicBezTo>
                      <a:pt x="17179" y="1896"/>
                      <a:pt x="18215" y="1140"/>
                      <a:pt x="18879" y="163"/>
                    </a:cubicBezTo>
                    <a:lnTo>
                      <a:pt x="188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 name="Google Shape;76;p59"/>
            <p:cNvGrpSpPr/>
            <p:nvPr/>
          </p:nvGrpSpPr>
          <p:grpSpPr>
            <a:xfrm rot="3262824">
              <a:off x="-1226135" y="4021173"/>
              <a:ext cx="4173254" cy="1164405"/>
              <a:chOff x="2998175" y="1115277"/>
              <a:chExt cx="4173262" cy="1164407"/>
            </a:xfrm>
          </p:grpSpPr>
          <p:sp>
            <p:nvSpPr>
              <p:cNvPr id="77" name="Google Shape;77;p59"/>
              <p:cNvSpPr/>
              <p:nvPr/>
            </p:nvSpPr>
            <p:spPr>
              <a:xfrm>
                <a:off x="2998175" y="1115277"/>
                <a:ext cx="4173262" cy="1065146"/>
              </a:xfrm>
              <a:custGeom>
                <a:avLst/>
                <a:gdLst/>
                <a:ahLst/>
                <a:cxnLst/>
                <a:rect l="l" t="t" r="r" b="b"/>
                <a:pathLst>
                  <a:path w="28484" h="7270" extrusionOk="0">
                    <a:moveTo>
                      <a:pt x="21424" y="1"/>
                    </a:moveTo>
                    <a:cubicBezTo>
                      <a:pt x="19423" y="1"/>
                      <a:pt x="17329" y="199"/>
                      <a:pt x="15188" y="595"/>
                    </a:cubicBezTo>
                    <a:cubicBezTo>
                      <a:pt x="11445" y="1293"/>
                      <a:pt x="7721" y="2594"/>
                      <a:pt x="4419" y="4364"/>
                    </a:cubicBezTo>
                    <a:cubicBezTo>
                      <a:pt x="2836" y="5212"/>
                      <a:pt x="1348" y="6153"/>
                      <a:pt x="0" y="7189"/>
                    </a:cubicBezTo>
                    <a:lnTo>
                      <a:pt x="0" y="7270"/>
                    </a:lnTo>
                    <a:cubicBezTo>
                      <a:pt x="1360" y="6234"/>
                      <a:pt x="2861" y="5282"/>
                      <a:pt x="4441" y="4434"/>
                    </a:cubicBezTo>
                    <a:cubicBezTo>
                      <a:pt x="7746" y="2664"/>
                      <a:pt x="11467" y="1363"/>
                      <a:pt x="15202" y="665"/>
                    </a:cubicBezTo>
                    <a:cubicBezTo>
                      <a:pt x="17340" y="269"/>
                      <a:pt x="19434" y="71"/>
                      <a:pt x="21424" y="71"/>
                    </a:cubicBezTo>
                    <a:cubicBezTo>
                      <a:pt x="23959" y="71"/>
                      <a:pt x="26354" y="386"/>
                      <a:pt x="28484" y="1014"/>
                    </a:cubicBezTo>
                    <a:lnTo>
                      <a:pt x="28484" y="944"/>
                    </a:lnTo>
                    <a:cubicBezTo>
                      <a:pt x="26343" y="316"/>
                      <a:pt x="23959" y="1"/>
                      <a:pt x="214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59"/>
              <p:cNvSpPr/>
              <p:nvPr/>
            </p:nvSpPr>
            <p:spPr>
              <a:xfrm>
                <a:off x="2998188" y="1484591"/>
                <a:ext cx="3854882" cy="795093"/>
              </a:xfrm>
              <a:custGeom>
                <a:avLst/>
                <a:gdLst/>
                <a:ahLst/>
                <a:cxnLst/>
                <a:rect l="l" t="t" r="r" b="b"/>
                <a:pathLst>
                  <a:path w="28484" h="5875" extrusionOk="0">
                    <a:moveTo>
                      <a:pt x="18527" y="1"/>
                    </a:moveTo>
                    <a:cubicBezTo>
                      <a:pt x="18317" y="1"/>
                      <a:pt x="18097" y="1"/>
                      <a:pt x="17876" y="12"/>
                    </a:cubicBezTo>
                    <a:cubicBezTo>
                      <a:pt x="14329" y="82"/>
                      <a:pt x="10700" y="746"/>
                      <a:pt x="7361" y="1944"/>
                    </a:cubicBezTo>
                    <a:cubicBezTo>
                      <a:pt x="4639" y="2921"/>
                      <a:pt x="2127" y="4236"/>
                      <a:pt x="0" y="5793"/>
                    </a:cubicBezTo>
                    <a:lnTo>
                      <a:pt x="0" y="5874"/>
                    </a:lnTo>
                    <a:cubicBezTo>
                      <a:pt x="2127" y="4317"/>
                      <a:pt x="4651" y="2991"/>
                      <a:pt x="7386" y="2014"/>
                    </a:cubicBezTo>
                    <a:cubicBezTo>
                      <a:pt x="10711" y="816"/>
                      <a:pt x="14340" y="152"/>
                      <a:pt x="17876" y="82"/>
                    </a:cubicBezTo>
                    <a:cubicBezTo>
                      <a:pt x="18097" y="71"/>
                      <a:pt x="18317" y="71"/>
                      <a:pt x="18527" y="71"/>
                    </a:cubicBezTo>
                    <a:cubicBezTo>
                      <a:pt x="22214" y="71"/>
                      <a:pt x="25623" y="710"/>
                      <a:pt x="28484" y="1919"/>
                    </a:cubicBezTo>
                    <a:lnTo>
                      <a:pt x="28484" y="1849"/>
                    </a:lnTo>
                    <a:cubicBezTo>
                      <a:pt x="25623" y="640"/>
                      <a:pt x="22214" y="1"/>
                      <a:pt x="1852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 name="Google Shape;79;p59"/>
            <p:cNvGrpSpPr/>
            <p:nvPr/>
          </p:nvGrpSpPr>
          <p:grpSpPr>
            <a:xfrm rot="-5400000">
              <a:off x="7777982" y="465483"/>
              <a:ext cx="1990627" cy="890690"/>
              <a:chOff x="7253500" y="1457965"/>
              <a:chExt cx="1990627" cy="856680"/>
            </a:xfrm>
          </p:grpSpPr>
          <p:sp>
            <p:nvSpPr>
              <p:cNvPr id="80" name="Google Shape;80;p59"/>
              <p:cNvSpPr/>
              <p:nvPr/>
            </p:nvSpPr>
            <p:spPr>
              <a:xfrm>
                <a:off x="7253500" y="1457965"/>
                <a:ext cx="1990627" cy="856680"/>
              </a:xfrm>
              <a:custGeom>
                <a:avLst/>
                <a:gdLst/>
                <a:ahLst/>
                <a:cxnLst/>
                <a:rect l="l" t="t" r="r" b="b"/>
                <a:pathLst>
                  <a:path w="22005" h="9470" extrusionOk="0">
                    <a:moveTo>
                      <a:pt x="22005" y="1"/>
                    </a:moveTo>
                    <a:cubicBezTo>
                      <a:pt x="19353" y="6817"/>
                      <a:pt x="1873" y="1768"/>
                      <a:pt x="0" y="9469"/>
                    </a:cubicBezTo>
                    <a:lnTo>
                      <a:pt x="22005" y="9469"/>
                    </a:lnTo>
                    <a:lnTo>
                      <a:pt x="22005"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59"/>
              <p:cNvSpPr/>
              <p:nvPr/>
            </p:nvSpPr>
            <p:spPr>
              <a:xfrm>
                <a:off x="7722542" y="1583254"/>
                <a:ext cx="1521579" cy="731389"/>
              </a:xfrm>
              <a:custGeom>
                <a:avLst/>
                <a:gdLst/>
                <a:ahLst/>
                <a:cxnLst/>
                <a:rect l="l" t="t" r="r" b="b"/>
                <a:pathLst>
                  <a:path w="16820" h="8085" extrusionOk="0">
                    <a:moveTo>
                      <a:pt x="16819" y="0"/>
                    </a:moveTo>
                    <a:cubicBezTo>
                      <a:pt x="14796" y="5256"/>
                      <a:pt x="1433" y="2152"/>
                      <a:pt x="1" y="8084"/>
                    </a:cubicBezTo>
                    <a:lnTo>
                      <a:pt x="16819" y="8084"/>
                    </a:lnTo>
                    <a:lnTo>
                      <a:pt x="16819"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59"/>
              <p:cNvSpPr/>
              <p:nvPr/>
            </p:nvSpPr>
            <p:spPr>
              <a:xfrm>
                <a:off x="8592779" y="1709448"/>
                <a:ext cx="651330" cy="602933"/>
              </a:xfrm>
              <a:custGeom>
                <a:avLst/>
                <a:gdLst/>
                <a:ahLst/>
                <a:cxnLst/>
                <a:rect l="l" t="t" r="r" b="b"/>
                <a:pathLst>
                  <a:path w="7200" h="6665" extrusionOk="0">
                    <a:moveTo>
                      <a:pt x="7200" y="1"/>
                    </a:moveTo>
                    <a:cubicBezTo>
                      <a:pt x="6329" y="4339"/>
                      <a:pt x="607" y="1779"/>
                      <a:pt x="1" y="6664"/>
                    </a:cubicBezTo>
                    <a:lnTo>
                      <a:pt x="7200" y="6664"/>
                    </a:lnTo>
                    <a:lnTo>
                      <a:pt x="7200"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CUSTOM_11_1">
    <p:spTree>
      <p:nvGrpSpPr>
        <p:cNvPr id="1" name="Shape 83"/>
        <p:cNvGrpSpPr/>
        <p:nvPr/>
      </p:nvGrpSpPr>
      <p:grpSpPr>
        <a:xfrm>
          <a:off x="0" y="0"/>
          <a:ext cx="0" cy="0"/>
          <a:chOff x="0" y="0"/>
          <a:chExt cx="0" cy="0"/>
        </a:xfrm>
      </p:grpSpPr>
      <p:sp>
        <p:nvSpPr>
          <p:cNvPr id="84" name="Google Shape;84;p60"/>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85" name="Google Shape;85;p60"/>
          <p:cNvSpPr txBox="1">
            <a:spLocks noGrp="1"/>
          </p:cNvSpPr>
          <p:nvPr>
            <p:ph type="subTitle" idx="1"/>
          </p:nvPr>
        </p:nvSpPr>
        <p:spPr>
          <a:xfrm>
            <a:off x="720000" y="1570175"/>
            <a:ext cx="3598500" cy="233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86" name="Google Shape;86;p60"/>
          <p:cNvSpPr txBox="1">
            <a:spLocks noGrp="1"/>
          </p:cNvSpPr>
          <p:nvPr>
            <p:ph type="subTitle" idx="2"/>
          </p:nvPr>
        </p:nvSpPr>
        <p:spPr>
          <a:xfrm>
            <a:off x="4825525" y="1570175"/>
            <a:ext cx="3598500" cy="233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grpSp>
        <p:nvGrpSpPr>
          <p:cNvPr id="87" name="Google Shape;87;p60"/>
          <p:cNvGrpSpPr/>
          <p:nvPr/>
        </p:nvGrpSpPr>
        <p:grpSpPr>
          <a:xfrm>
            <a:off x="-1331297" y="-1083997"/>
            <a:ext cx="11525891" cy="7947607"/>
            <a:chOff x="-1331297" y="-1083997"/>
            <a:chExt cx="11525891" cy="7947607"/>
          </a:xfrm>
        </p:grpSpPr>
        <p:grpSp>
          <p:nvGrpSpPr>
            <p:cNvPr id="88" name="Google Shape;88;p60"/>
            <p:cNvGrpSpPr/>
            <p:nvPr/>
          </p:nvGrpSpPr>
          <p:grpSpPr>
            <a:xfrm rot="-3873130">
              <a:off x="-908409" y="3690694"/>
              <a:ext cx="2772335" cy="2687632"/>
              <a:chOff x="353557" y="1672895"/>
              <a:chExt cx="2772264" cy="2687564"/>
            </a:xfrm>
          </p:grpSpPr>
          <p:sp>
            <p:nvSpPr>
              <p:cNvPr id="89" name="Google Shape;89;p60"/>
              <p:cNvSpPr/>
              <p:nvPr/>
            </p:nvSpPr>
            <p:spPr>
              <a:xfrm>
                <a:off x="1365311" y="1830577"/>
                <a:ext cx="906137" cy="2058489"/>
              </a:xfrm>
              <a:custGeom>
                <a:avLst/>
                <a:gdLst/>
                <a:ahLst/>
                <a:cxnLst/>
                <a:rect l="l" t="t" r="r" b="b"/>
                <a:pathLst>
                  <a:path w="6492" h="14748" extrusionOk="0">
                    <a:moveTo>
                      <a:pt x="6491" y="1"/>
                    </a:moveTo>
                    <a:cubicBezTo>
                      <a:pt x="6257" y="93"/>
                      <a:pt x="5989" y="244"/>
                      <a:pt x="5757" y="464"/>
                    </a:cubicBezTo>
                    <a:cubicBezTo>
                      <a:pt x="5140" y="1023"/>
                      <a:pt x="4861" y="1871"/>
                      <a:pt x="4919" y="2988"/>
                    </a:cubicBezTo>
                    <a:cubicBezTo>
                      <a:pt x="4956" y="3616"/>
                      <a:pt x="5151" y="4302"/>
                      <a:pt x="5374" y="5025"/>
                    </a:cubicBezTo>
                    <a:cubicBezTo>
                      <a:pt x="5723" y="6198"/>
                      <a:pt x="6072" y="7409"/>
                      <a:pt x="5757" y="8490"/>
                    </a:cubicBezTo>
                    <a:cubicBezTo>
                      <a:pt x="5327" y="9955"/>
                      <a:pt x="3931" y="10700"/>
                      <a:pt x="2918" y="11248"/>
                    </a:cubicBezTo>
                    <a:cubicBezTo>
                      <a:pt x="2617" y="11409"/>
                      <a:pt x="2326" y="11560"/>
                      <a:pt x="2117" y="11711"/>
                    </a:cubicBezTo>
                    <a:cubicBezTo>
                      <a:pt x="640" y="12713"/>
                      <a:pt x="163" y="13830"/>
                      <a:pt x="23" y="14586"/>
                    </a:cubicBezTo>
                    <a:cubicBezTo>
                      <a:pt x="12" y="14642"/>
                      <a:pt x="12" y="14701"/>
                      <a:pt x="1" y="14748"/>
                    </a:cubicBezTo>
                    <a:lnTo>
                      <a:pt x="46" y="14748"/>
                    </a:lnTo>
                    <a:cubicBezTo>
                      <a:pt x="57" y="14701"/>
                      <a:pt x="71" y="14642"/>
                      <a:pt x="71" y="14586"/>
                    </a:cubicBezTo>
                    <a:cubicBezTo>
                      <a:pt x="210" y="13841"/>
                      <a:pt x="674" y="12747"/>
                      <a:pt x="2139" y="11747"/>
                    </a:cubicBezTo>
                    <a:cubicBezTo>
                      <a:pt x="2360" y="11608"/>
                      <a:pt x="2639" y="11457"/>
                      <a:pt x="2943" y="11292"/>
                    </a:cubicBezTo>
                    <a:cubicBezTo>
                      <a:pt x="3965" y="10734"/>
                      <a:pt x="5374" y="9980"/>
                      <a:pt x="5804" y="8501"/>
                    </a:cubicBezTo>
                    <a:cubicBezTo>
                      <a:pt x="6128" y="7409"/>
                      <a:pt x="5768" y="6187"/>
                      <a:pt x="5419" y="5011"/>
                    </a:cubicBezTo>
                    <a:cubicBezTo>
                      <a:pt x="5199" y="4291"/>
                      <a:pt x="5000" y="3605"/>
                      <a:pt x="4967" y="2988"/>
                    </a:cubicBezTo>
                    <a:cubicBezTo>
                      <a:pt x="4861" y="1092"/>
                      <a:pt x="5768" y="350"/>
                      <a:pt x="6491" y="46"/>
                    </a:cubicBezTo>
                    <a:lnTo>
                      <a:pt x="64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60"/>
              <p:cNvSpPr/>
              <p:nvPr/>
            </p:nvSpPr>
            <p:spPr>
              <a:xfrm rot="2847512" flipH="1">
                <a:off x="1122681" y="1701566"/>
                <a:ext cx="1234016" cy="2630222"/>
              </a:xfrm>
              <a:custGeom>
                <a:avLst/>
                <a:gdLst/>
                <a:ahLst/>
                <a:cxnLst/>
                <a:rect l="l" t="t" r="r" b="b"/>
                <a:pathLst>
                  <a:path w="8841" h="18844" extrusionOk="0">
                    <a:moveTo>
                      <a:pt x="8793" y="1"/>
                    </a:moveTo>
                    <a:cubicBezTo>
                      <a:pt x="8679" y="512"/>
                      <a:pt x="8481" y="956"/>
                      <a:pt x="8190" y="1374"/>
                    </a:cubicBezTo>
                    <a:cubicBezTo>
                      <a:pt x="7537" y="2293"/>
                      <a:pt x="6398" y="3060"/>
                      <a:pt x="4723" y="3711"/>
                    </a:cubicBezTo>
                    <a:cubicBezTo>
                      <a:pt x="2222" y="4677"/>
                      <a:pt x="921" y="6061"/>
                      <a:pt x="617" y="8037"/>
                    </a:cubicBezTo>
                    <a:cubicBezTo>
                      <a:pt x="455" y="9154"/>
                      <a:pt x="852" y="10561"/>
                      <a:pt x="1234" y="11934"/>
                    </a:cubicBezTo>
                    <a:cubicBezTo>
                      <a:pt x="1561" y="13098"/>
                      <a:pt x="1862" y="14190"/>
                      <a:pt x="1829" y="15052"/>
                    </a:cubicBezTo>
                    <a:cubicBezTo>
                      <a:pt x="1781" y="15971"/>
                      <a:pt x="1550" y="17249"/>
                      <a:pt x="723" y="18181"/>
                    </a:cubicBezTo>
                    <a:cubicBezTo>
                      <a:pt x="478" y="18461"/>
                      <a:pt x="224" y="18656"/>
                      <a:pt x="0" y="18796"/>
                    </a:cubicBezTo>
                    <a:lnTo>
                      <a:pt x="0" y="18843"/>
                    </a:lnTo>
                    <a:cubicBezTo>
                      <a:pt x="235" y="18703"/>
                      <a:pt x="503" y="18505"/>
                      <a:pt x="757" y="18215"/>
                    </a:cubicBezTo>
                    <a:cubicBezTo>
                      <a:pt x="1594" y="17274"/>
                      <a:pt x="1829" y="15971"/>
                      <a:pt x="1873" y="15063"/>
                    </a:cubicBezTo>
                    <a:cubicBezTo>
                      <a:pt x="1910" y="14190"/>
                      <a:pt x="1605" y="13087"/>
                      <a:pt x="1270" y="11923"/>
                    </a:cubicBezTo>
                    <a:cubicBezTo>
                      <a:pt x="885" y="10561"/>
                      <a:pt x="489" y="9154"/>
                      <a:pt x="665" y="8049"/>
                    </a:cubicBezTo>
                    <a:cubicBezTo>
                      <a:pt x="966" y="6083"/>
                      <a:pt x="2259" y="4713"/>
                      <a:pt x="4735" y="3758"/>
                    </a:cubicBezTo>
                    <a:cubicBezTo>
                      <a:pt x="7537" y="2675"/>
                      <a:pt x="8528" y="1363"/>
                      <a:pt x="884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 name="Google Shape;91;p60"/>
            <p:cNvGrpSpPr/>
            <p:nvPr/>
          </p:nvGrpSpPr>
          <p:grpSpPr>
            <a:xfrm rot="3262824">
              <a:off x="6419440" y="369098"/>
              <a:ext cx="4173254" cy="1164405"/>
              <a:chOff x="2998175" y="1115277"/>
              <a:chExt cx="4173262" cy="1164407"/>
            </a:xfrm>
          </p:grpSpPr>
          <p:sp>
            <p:nvSpPr>
              <p:cNvPr id="92" name="Google Shape;92;p60"/>
              <p:cNvSpPr/>
              <p:nvPr/>
            </p:nvSpPr>
            <p:spPr>
              <a:xfrm>
                <a:off x="2998175" y="1115277"/>
                <a:ext cx="4173262" cy="1065146"/>
              </a:xfrm>
              <a:custGeom>
                <a:avLst/>
                <a:gdLst/>
                <a:ahLst/>
                <a:cxnLst/>
                <a:rect l="l" t="t" r="r" b="b"/>
                <a:pathLst>
                  <a:path w="28484" h="7270" extrusionOk="0">
                    <a:moveTo>
                      <a:pt x="21424" y="1"/>
                    </a:moveTo>
                    <a:cubicBezTo>
                      <a:pt x="19423" y="1"/>
                      <a:pt x="17329" y="199"/>
                      <a:pt x="15188" y="595"/>
                    </a:cubicBezTo>
                    <a:cubicBezTo>
                      <a:pt x="11445" y="1293"/>
                      <a:pt x="7721" y="2594"/>
                      <a:pt x="4419" y="4364"/>
                    </a:cubicBezTo>
                    <a:cubicBezTo>
                      <a:pt x="2836" y="5212"/>
                      <a:pt x="1348" y="6153"/>
                      <a:pt x="0" y="7189"/>
                    </a:cubicBezTo>
                    <a:lnTo>
                      <a:pt x="0" y="7270"/>
                    </a:lnTo>
                    <a:cubicBezTo>
                      <a:pt x="1360" y="6234"/>
                      <a:pt x="2861" y="5282"/>
                      <a:pt x="4441" y="4434"/>
                    </a:cubicBezTo>
                    <a:cubicBezTo>
                      <a:pt x="7746" y="2664"/>
                      <a:pt x="11467" y="1363"/>
                      <a:pt x="15202" y="665"/>
                    </a:cubicBezTo>
                    <a:cubicBezTo>
                      <a:pt x="17340" y="269"/>
                      <a:pt x="19434" y="71"/>
                      <a:pt x="21424" y="71"/>
                    </a:cubicBezTo>
                    <a:cubicBezTo>
                      <a:pt x="23959" y="71"/>
                      <a:pt x="26354" y="386"/>
                      <a:pt x="28484" y="1014"/>
                    </a:cubicBezTo>
                    <a:lnTo>
                      <a:pt x="28484" y="944"/>
                    </a:lnTo>
                    <a:cubicBezTo>
                      <a:pt x="26343" y="316"/>
                      <a:pt x="23959" y="1"/>
                      <a:pt x="214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60"/>
              <p:cNvSpPr/>
              <p:nvPr/>
            </p:nvSpPr>
            <p:spPr>
              <a:xfrm>
                <a:off x="2998188" y="1484591"/>
                <a:ext cx="3854882" cy="795093"/>
              </a:xfrm>
              <a:custGeom>
                <a:avLst/>
                <a:gdLst/>
                <a:ahLst/>
                <a:cxnLst/>
                <a:rect l="l" t="t" r="r" b="b"/>
                <a:pathLst>
                  <a:path w="28484" h="5875" extrusionOk="0">
                    <a:moveTo>
                      <a:pt x="18527" y="1"/>
                    </a:moveTo>
                    <a:cubicBezTo>
                      <a:pt x="18317" y="1"/>
                      <a:pt x="18097" y="1"/>
                      <a:pt x="17876" y="12"/>
                    </a:cubicBezTo>
                    <a:cubicBezTo>
                      <a:pt x="14329" y="82"/>
                      <a:pt x="10700" y="746"/>
                      <a:pt x="7361" y="1944"/>
                    </a:cubicBezTo>
                    <a:cubicBezTo>
                      <a:pt x="4639" y="2921"/>
                      <a:pt x="2127" y="4236"/>
                      <a:pt x="0" y="5793"/>
                    </a:cubicBezTo>
                    <a:lnTo>
                      <a:pt x="0" y="5874"/>
                    </a:lnTo>
                    <a:cubicBezTo>
                      <a:pt x="2127" y="4317"/>
                      <a:pt x="4651" y="2991"/>
                      <a:pt x="7386" y="2014"/>
                    </a:cubicBezTo>
                    <a:cubicBezTo>
                      <a:pt x="10711" y="816"/>
                      <a:pt x="14340" y="152"/>
                      <a:pt x="17876" y="82"/>
                    </a:cubicBezTo>
                    <a:cubicBezTo>
                      <a:pt x="18097" y="71"/>
                      <a:pt x="18317" y="71"/>
                      <a:pt x="18527" y="71"/>
                    </a:cubicBezTo>
                    <a:cubicBezTo>
                      <a:pt x="22214" y="71"/>
                      <a:pt x="25623" y="710"/>
                      <a:pt x="28484" y="1919"/>
                    </a:cubicBezTo>
                    <a:lnTo>
                      <a:pt x="28484" y="1849"/>
                    </a:lnTo>
                    <a:cubicBezTo>
                      <a:pt x="25623" y="640"/>
                      <a:pt x="22214" y="1"/>
                      <a:pt x="1852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4"/>
        <p:cNvGrpSpPr/>
        <p:nvPr/>
      </p:nvGrpSpPr>
      <p:grpSpPr>
        <a:xfrm>
          <a:off x="0" y="0"/>
          <a:ext cx="0" cy="0"/>
          <a:chOff x="0" y="0"/>
          <a:chExt cx="0" cy="0"/>
        </a:xfrm>
      </p:grpSpPr>
      <p:sp>
        <p:nvSpPr>
          <p:cNvPr id="95" name="Google Shape;95;p62"/>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96" name="Google Shape;96;p62"/>
          <p:cNvSpPr txBox="1">
            <a:spLocks noGrp="1"/>
          </p:cNvSpPr>
          <p:nvPr>
            <p:ph type="subTitle" idx="1"/>
          </p:nvPr>
        </p:nvSpPr>
        <p:spPr>
          <a:xfrm>
            <a:off x="891902" y="1917542"/>
            <a:ext cx="2994300" cy="69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97" name="Google Shape;97;p62"/>
          <p:cNvSpPr txBox="1">
            <a:spLocks noGrp="1"/>
          </p:cNvSpPr>
          <p:nvPr>
            <p:ph type="subTitle" idx="2"/>
          </p:nvPr>
        </p:nvSpPr>
        <p:spPr>
          <a:xfrm>
            <a:off x="891902" y="3534473"/>
            <a:ext cx="2994300" cy="69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98" name="Google Shape;98;p62"/>
          <p:cNvSpPr txBox="1">
            <a:spLocks noGrp="1"/>
          </p:cNvSpPr>
          <p:nvPr>
            <p:ph type="subTitle" idx="3"/>
          </p:nvPr>
        </p:nvSpPr>
        <p:spPr>
          <a:xfrm>
            <a:off x="891900" y="1509225"/>
            <a:ext cx="2994300" cy="47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200" b="1">
                <a:latin typeface="Manrope"/>
                <a:ea typeface="Manrope"/>
                <a:cs typeface="Manrope"/>
                <a:sym typeface="Manrope"/>
              </a:defRPr>
            </a:lvl1pPr>
            <a:lvl2pPr lvl="1" algn="l">
              <a:lnSpc>
                <a:spcPct val="100000"/>
              </a:lnSpc>
              <a:spcBef>
                <a:spcPts val="0"/>
              </a:spcBef>
              <a:spcAft>
                <a:spcPts val="0"/>
              </a:spcAft>
              <a:buSzPts val="1400"/>
              <a:buFont typeface="Manrope"/>
              <a:buNone/>
              <a:defRPr b="1">
                <a:latin typeface="Manrope"/>
                <a:ea typeface="Manrope"/>
                <a:cs typeface="Manrope"/>
                <a:sym typeface="Manrope"/>
              </a:defRPr>
            </a:lvl2pPr>
            <a:lvl3pPr lvl="2" algn="l">
              <a:lnSpc>
                <a:spcPct val="100000"/>
              </a:lnSpc>
              <a:spcBef>
                <a:spcPts val="0"/>
              </a:spcBef>
              <a:spcAft>
                <a:spcPts val="0"/>
              </a:spcAft>
              <a:buSzPts val="1400"/>
              <a:buFont typeface="Manrope"/>
              <a:buNone/>
              <a:defRPr b="1">
                <a:latin typeface="Manrope"/>
                <a:ea typeface="Manrope"/>
                <a:cs typeface="Manrope"/>
                <a:sym typeface="Manrope"/>
              </a:defRPr>
            </a:lvl3pPr>
            <a:lvl4pPr lvl="3" algn="l">
              <a:lnSpc>
                <a:spcPct val="100000"/>
              </a:lnSpc>
              <a:spcBef>
                <a:spcPts val="0"/>
              </a:spcBef>
              <a:spcAft>
                <a:spcPts val="0"/>
              </a:spcAft>
              <a:buSzPts val="1400"/>
              <a:buFont typeface="Manrope"/>
              <a:buNone/>
              <a:defRPr b="1">
                <a:latin typeface="Manrope"/>
                <a:ea typeface="Manrope"/>
                <a:cs typeface="Manrope"/>
                <a:sym typeface="Manrope"/>
              </a:defRPr>
            </a:lvl4pPr>
            <a:lvl5pPr lvl="4" algn="l">
              <a:lnSpc>
                <a:spcPct val="100000"/>
              </a:lnSpc>
              <a:spcBef>
                <a:spcPts val="0"/>
              </a:spcBef>
              <a:spcAft>
                <a:spcPts val="0"/>
              </a:spcAft>
              <a:buSzPts val="1400"/>
              <a:buFont typeface="Manrope"/>
              <a:buNone/>
              <a:defRPr b="1">
                <a:latin typeface="Manrope"/>
                <a:ea typeface="Manrope"/>
                <a:cs typeface="Manrope"/>
                <a:sym typeface="Manrope"/>
              </a:defRPr>
            </a:lvl5pPr>
            <a:lvl6pPr lvl="5" algn="l">
              <a:lnSpc>
                <a:spcPct val="100000"/>
              </a:lnSpc>
              <a:spcBef>
                <a:spcPts val="0"/>
              </a:spcBef>
              <a:spcAft>
                <a:spcPts val="0"/>
              </a:spcAft>
              <a:buSzPts val="1400"/>
              <a:buFont typeface="Manrope"/>
              <a:buNone/>
              <a:defRPr b="1">
                <a:latin typeface="Manrope"/>
                <a:ea typeface="Manrope"/>
                <a:cs typeface="Manrope"/>
                <a:sym typeface="Manrope"/>
              </a:defRPr>
            </a:lvl6pPr>
            <a:lvl7pPr lvl="6" algn="l">
              <a:lnSpc>
                <a:spcPct val="100000"/>
              </a:lnSpc>
              <a:spcBef>
                <a:spcPts val="0"/>
              </a:spcBef>
              <a:spcAft>
                <a:spcPts val="0"/>
              </a:spcAft>
              <a:buSzPts val="1400"/>
              <a:buFont typeface="Manrope"/>
              <a:buNone/>
              <a:defRPr b="1">
                <a:latin typeface="Manrope"/>
                <a:ea typeface="Manrope"/>
                <a:cs typeface="Manrope"/>
                <a:sym typeface="Manrope"/>
              </a:defRPr>
            </a:lvl7pPr>
            <a:lvl8pPr lvl="7" algn="l">
              <a:lnSpc>
                <a:spcPct val="100000"/>
              </a:lnSpc>
              <a:spcBef>
                <a:spcPts val="0"/>
              </a:spcBef>
              <a:spcAft>
                <a:spcPts val="0"/>
              </a:spcAft>
              <a:buSzPts val="1400"/>
              <a:buFont typeface="Manrope"/>
              <a:buNone/>
              <a:defRPr b="1">
                <a:latin typeface="Manrope"/>
                <a:ea typeface="Manrope"/>
                <a:cs typeface="Manrope"/>
                <a:sym typeface="Manrope"/>
              </a:defRPr>
            </a:lvl8pPr>
            <a:lvl9pPr lvl="8" algn="l">
              <a:lnSpc>
                <a:spcPct val="100000"/>
              </a:lnSpc>
              <a:spcBef>
                <a:spcPts val="0"/>
              </a:spcBef>
              <a:spcAft>
                <a:spcPts val="0"/>
              </a:spcAft>
              <a:buSzPts val="1400"/>
              <a:buFont typeface="Manrope"/>
              <a:buNone/>
              <a:defRPr b="1">
                <a:latin typeface="Manrope"/>
                <a:ea typeface="Manrope"/>
                <a:cs typeface="Manrope"/>
                <a:sym typeface="Manrope"/>
              </a:defRPr>
            </a:lvl9pPr>
          </a:lstStyle>
          <a:p>
            <a:endParaRPr/>
          </a:p>
        </p:txBody>
      </p:sp>
      <p:sp>
        <p:nvSpPr>
          <p:cNvPr id="99" name="Google Shape;99;p62"/>
          <p:cNvSpPr txBox="1">
            <a:spLocks noGrp="1"/>
          </p:cNvSpPr>
          <p:nvPr>
            <p:ph type="subTitle" idx="4"/>
          </p:nvPr>
        </p:nvSpPr>
        <p:spPr>
          <a:xfrm>
            <a:off x="891900" y="3126156"/>
            <a:ext cx="2994300" cy="47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200" b="1">
                <a:latin typeface="Manrope"/>
                <a:ea typeface="Manrope"/>
                <a:cs typeface="Manrope"/>
                <a:sym typeface="Manrope"/>
              </a:defRPr>
            </a:lvl1pPr>
            <a:lvl2pPr lvl="1" algn="l">
              <a:lnSpc>
                <a:spcPct val="100000"/>
              </a:lnSpc>
              <a:spcBef>
                <a:spcPts val="0"/>
              </a:spcBef>
              <a:spcAft>
                <a:spcPts val="0"/>
              </a:spcAft>
              <a:buSzPts val="1400"/>
              <a:buFont typeface="Manrope"/>
              <a:buNone/>
              <a:defRPr b="1">
                <a:latin typeface="Manrope"/>
                <a:ea typeface="Manrope"/>
                <a:cs typeface="Manrope"/>
                <a:sym typeface="Manrope"/>
              </a:defRPr>
            </a:lvl2pPr>
            <a:lvl3pPr lvl="2" algn="l">
              <a:lnSpc>
                <a:spcPct val="100000"/>
              </a:lnSpc>
              <a:spcBef>
                <a:spcPts val="0"/>
              </a:spcBef>
              <a:spcAft>
                <a:spcPts val="0"/>
              </a:spcAft>
              <a:buSzPts val="1400"/>
              <a:buFont typeface="Manrope"/>
              <a:buNone/>
              <a:defRPr b="1">
                <a:latin typeface="Manrope"/>
                <a:ea typeface="Manrope"/>
                <a:cs typeface="Manrope"/>
                <a:sym typeface="Manrope"/>
              </a:defRPr>
            </a:lvl3pPr>
            <a:lvl4pPr lvl="3" algn="l">
              <a:lnSpc>
                <a:spcPct val="100000"/>
              </a:lnSpc>
              <a:spcBef>
                <a:spcPts val="0"/>
              </a:spcBef>
              <a:spcAft>
                <a:spcPts val="0"/>
              </a:spcAft>
              <a:buSzPts val="1400"/>
              <a:buFont typeface="Manrope"/>
              <a:buNone/>
              <a:defRPr b="1">
                <a:latin typeface="Manrope"/>
                <a:ea typeface="Manrope"/>
                <a:cs typeface="Manrope"/>
                <a:sym typeface="Manrope"/>
              </a:defRPr>
            </a:lvl4pPr>
            <a:lvl5pPr lvl="4" algn="l">
              <a:lnSpc>
                <a:spcPct val="100000"/>
              </a:lnSpc>
              <a:spcBef>
                <a:spcPts val="0"/>
              </a:spcBef>
              <a:spcAft>
                <a:spcPts val="0"/>
              </a:spcAft>
              <a:buSzPts val="1400"/>
              <a:buFont typeface="Manrope"/>
              <a:buNone/>
              <a:defRPr b="1">
                <a:latin typeface="Manrope"/>
                <a:ea typeface="Manrope"/>
                <a:cs typeface="Manrope"/>
                <a:sym typeface="Manrope"/>
              </a:defRPr>
            </a:lvl5pPr>
            <a:lvl6pPr lvl="5" algn="l">
              <a:lnSpc>
                <a:spcPct val="100000"/>
              </a:lnSpc>
              <a:spcBef>
                <a:spcPts val="0"/>
              </a:spcBef>
              <a:spcAft>
                <a:spcPts val="0"/>
              </a:spcAft>
              <a:buSzPts val="1400"/>
              <a:buFont typeface="Manrope"/>
              <a:buNone/>
              <a:defRPr b="1">
                <a:latin typeface="Manrope"/>
                <a:ea typeface="Manrope"/>
                <a:cs typeface="Manrope"/>
                <a:sym typeface="Manrope"/>
              </a:defRPr>
            </a:lvl6pPr>
            <a:lvl7pPr lvl="6" algn="l">
              <a:lnSpc>
                <a:spcPct val="100000"/>
              </a:lnSpc>
              <a:spcBef>
                <a:spcPts val="0"/>
              </a:spcBef>
              <a:spcAft>
                <a:spcPts val="0"/>
              </a:spcAft>
              <a:buSzPts val="1400"/>
              <a:buFont typeface="Manrope"/>
              <a:buNone/>
              <a:defRPr b="1">
                <a:latin typeface="Manrope"/>
                <a:ea typeface="Manrope"/>
                <a:cs typeface="Manrope"/>
                <a:sym typeface="Manrope"/>
              </a:defRPr>
            </a:lvl7pPr>
            <a:lvl8pPr lvl="7" algn="l">
              <a:lnSpc>
                <a:spcPct val="100000"/>
              </a:lnSpc>
              <a:spcBef>
                <a:spcPts val="0"/>
              </a:spcBef>
              <a:spcAft>
                <a:spcPts val="0"/>
              </a:spcAft>
              <a:buSzPts val="1400"/>
              <a:buFont typeface="Manrope"/>
              <a:buNone/>
              <a:defRPr b="1">
                <a:latin typeface="Manrope"/>
                <a:ea typeface="Manrope"/>
                <a:cs typeface="Manrope"/>
                <a:sym typeface="Manrope"/>
              </a:defRPr>
            </a:lvl8pPr>
            <a:lvl9pPr lvl="8" algn="l">
              <a:lnSpc>
                <a:spcPct val="100000"/>
              </a:lnSpc>
              <a:spcBef>
                <a:spcPts val="0"/>
              </a:spcBef>
              <a:spcAft>
                <a:spcPts val="0"/>
              </a:spcAft>
              <a:buSzPts val="1400"/>
              <a:buFont typeface="Manrope"/>
              <a:buNone/>
              <a:defRPr b="1">
                <a:latin typeface="Manrope"/>
                <a:ea typeface="Manrope"/>
                <a:cs typeface="Manrope"/>
                <a:sym typeface="Manrope"/>
              </a:defRPr>
            </a:lvl9pPr>
          </a:lstStyle>
          <a:p>
            <a:endParaRPr/>
          </a:p>
        </p:txBody>
      </p:sp>
      <p:grpSp>
        <p:nvGrpSpPr>
          <p:cNvPr id="100" name="Google Shape;100;p62"/>
          <p:cNvGrpSpPr/>
          <p:nvPr/>
        </p:nvGrpSpPr>
        <p:grpSpPr>
          <a:xfrm>
            <a:off x="-140313" y="-133838"/>
            <a:ext cx="10205956" cy="5636905"/>
            <a:chOff x="-140313" y="-133838"/>
            <a:chExt cx="10205956" cy="5636905"/>
          </a:xfrm>
        </p:grpSpPr>
        <p:grpSp>
          <p:nvGrpSpPr>
            <p:cNvPr id="101" name="Google Shape;101;p62"/>
            <p:cNvGrpSpPr/>
            <p:nvPr/>
          </p:nvGrpSpPr>
          <p:grpSpPr>
            <a:xfrm>
              <a:off x="-140313" y="-133838"/>
              <a:ext cx="6815108" cy="5636905"/>
              <a:chOff x="-140313" y="-133838"/>
              <a:chExt cx="6815108" cy="5636905"/>
            </a:xfrm>
          </p:grpSpPr>
          <p:grpSp>
            <p:nvGrpSpPr>
              <p:cNvPr id="102" name="Google Shape;102;p62"/>
              <p:cNvGrpSpPr/>
              <p:nvPr/>
            </p:nvGrpSpPr>
            <p:grpSpPr>
              <a:xfrm>
                <a:off x="-140313" y="-133838"/>
                <a:ext cx="1075816" cy="1347688"/>
                <a:chOff x="-11" y="-5"/>
                <a:chExt cx="973149" cy="1219075"/>
              </a:xfrm>
            </p:grpSpPr>
            <p:sp>
              <p:nvSpPr>
                <p:cNvPr id="103" name="Google Shape;103;p62"/>
                <p:cNvSpPr/>
                <p:nvPr/>
              </p:nvSpPr>
              <p:spPr>
                <a:xfrm>
                  <a:off x="-11" y="-5"/>
                  <a:ext cx="973149" cy="1219075"/>
                </a:xfrm>
                <a:custGeom>
                  <a:avLst/>
                  <a:gdLst/>
                  <a:ahLst/>
                  <a:cxnLst/>
                  <a:rect l="l" t="t" r="r" b="b"/>
                  <a:pathLst>
                    <a:path w="11432" h="14321" extrusionOk="0">
                      <a:moveTo>
                        <a:pt x="0" y="0"/>
                      </a:moveTo>
                      <a:lnTo>
                        <a:pt x="0" y="14320"/>
                      </a:lnTo>
                      <a:cubicBezTo>
                        <a:pt x="8386" y="13098"/>
                        <a:pt x="4001" y="1723"/>
                        <a:pt x="11431"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62"/>
                <p:cNvSpPr/>
                <p:nvPr/>
              </p:nvSpPr>
              <p:spPr>
                <a:xfrm>
                  <a:off x="0" y="-5"/>
                  <a:ext cx="912114" cy="899941"/>
                </a:xfrm>
                <a:custGeom>
                  <a:avLst/>
                  <a:gdLst/>
                  <a:ahLst/>
                  <a:cxnLst/>
                  <a:rect l="l" t="t" r="r" b="b"/>
                  <a:pathLst>
                    <a:path w="10715" h="10572" extrusionOk="0">
                      <a:moveTo>
                        <a:pt x="1" y="1"/>
                      </a:moveTo>
                      <a:lnTo>
                        <a:pt x="1" y="10572"/>
                      </a:lnTo>
                      <a:cubicBezTo>
                        <a:pt x="7864" y="9676"/>
                        <a:pt x="3747" y="1268"/>
                        <a:pt x="10714"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62"/>
                <p:cNvSpPr/>
                <p:nvPr/>
              </p:nvSpPr>
              <p:spPr>
                <a:xfrm>
                  <a:off x="0" y="-5"/>
                  <a:ext cx="604132" cy="497896"/>
                </a:xfrm>
                <a:custGeom>
                  <a:avLst/>
                  <a:gdLst/>
                  <a:ahLst/>
                  <a:cxnLst/>
                  <a:rect l="l" t="t" r="r" b="b"/>
                  <a:pathLst>
                    <a:path w="7097" h="5849" extrusionOk="0">
                      <a:moveTo>
                        <a:pt x="1" y="1"/>
                      </a:moveTo>
                      <a:lnTo>
                        <a:pt x="1" y="5849"/>
                      </a:lnTo>
                      <a:cubicBezTo>
                        <a:pt x="4573" y="5360"/>
                        <a:pt x="3038" y="699"/>
                        <a:pt x="7096"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 name="Google Shape;106;p62"/>
              <p:cNvGrpSpPr/>
              <p:nvPr/>
            </p:nvGrpSpPr>
            <p:grpSpPr>
              <a:xfrm rot="5400000">
                <a:off x="4333426" y="3161699"/>
                <a:ext cx="759987" cy="3922750"/>
                <a:chOff x="8618850" y="540000"/>
                <a:chExt cx="759987" cy="3922750"/>
              </a:xfrm>
            </p:grpSpPr>
            <p:sp>
              <p:nvSpPr>
                <p:cNvPr id="107" name="Google Shape;107;p62"/>
                <p:cNvSpPr/>
                <p:nvPr/>
              </p:nvSpPr>
              <p:spPr>
                <a:xfrm>
                  <a:off x="8748904" y="540000"/>
                  <a:ext cx="629933" cy="3922750"/>
                </a:xfrm>
                <a:custGeom>
                  <a:avLst/>
                  <a:gdLst/>
                  <a:ahLst/>
                  <a:cxnLst/>
                  <a:rect l="l" t="t" r="r" b="b"/>
                  <a:pathLst>
                    <a:path w="36058" h="156910" extrusionOk="0">
                      <a:moveTo>
                        <a:pt x="33081" y="0"/>
                      </a:moveTo>
                      <a:cubicBezTo>
                        <a:pt x="27573" y="14441"/>
                        <a:pt x="-465" y="60491"/>
                        <a:pt x="31" y="86643"/>
                      </a:cubicBezTo>
                      <a:cubicBezTo>
                        <a:pt x="527" y="112795"/>
                        <a:pt x="30054" y="145199"/>
                        <a:pt x="36058" y="156910"/>
                      </a:cubicBezTo>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62"/>
                <p:cNvSpPr/>
                <p:nvPr/>
              </p:nvSpPr>
              <p:spPr>
                <a:xfrm>
                  <a:off x="8618850" y="540000"/>
                  <a:ext cx="629933" cy="3922750"/>
                </a:xfrm>
                <a:custGeom>
                  <a:avLst/>
                  <a:gdLst/>
                  <a:ahLst/>
                  <a:cxnLst/>
                  <a:rect l="l" t="t" r="r" b="b"/>
                  <a:pathLst>
                    <a:path w="36058" h="156910" extrusionOk="0">
                      <a:moveTo>
                        <a:pt x="33081" y="0"/>
                      </a:moveTo>
                      <a:cubicBezTo>
                        <a:pt x="27573" y="14441"/>
                        <a:pt x="-465" y="60491"/>
                        <a:pt x="31" y="86643"/>
                      </a:cubicBezTo>
                      <a:cubicBezTo>
                        <a:pt x="527" y="112795"/>
                        <a:pt x="30054" y="145199"/>
                        <a:pt x="36058" y="156910"/>
                      </a:cubicBezTo>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09" name="Google Shape;109;p62"/>
            <p:cNvGrpSpPr/>
            <p:nvPr/>
          </p:nvGrpSpPr>
          <p:grpSpPr>
            <a:xfrm rot="-3856437">
              <a:off x="8290226" y="2541733"/>
              <a:ext cx="1806974" cy="1065080"/>
              <a:chOff x="2998175" y="1115277"/>
              <a:chExt cx="4226029" cy="1065146"/>
            </a:xfrm>
          </p:grpSpPr>
          <p:sp>
            <p:nvSpPr>
              <p:cNvPr id="110" name="Google Shape;110;p62"/>
              <p:cNvSpPr/>
              <p:nvPr/>
            </p:nvSpPr>
            <p:spPr>
              <a:xfrm>
                <a:off x="2998175" y="1115277"/>
                <a:ext cx="4173262" cy="1065146"/>
              </a:xfrm>
              <a:custGeom>
                <a:avLst/>
                <a:gdLst/>
                <a:ahLst/>
                <a:cxnLst/>
                <a:rect l="l" t="t" r="r" b="b"/>
                <a:pathLst>
                  <a:path w="28484" h="7270" extrusionOk="0">
                    <a:moveTo>
                      <a:pt x="21424" y="1"/>
                    </a:moveTo>
                    <a:cubicBezTo>
                      <a:pt x="19423" y="1"/>
                      <a:pt x="17329" y="199"/>
                      <a:pt x="15188" y="595"/>
                    </a:cubicBezTo>
                    <a:cubicBezTo>
                      <a:pt x="11445" y="1293"/>
                      <a:pt x="7721" y="2594"/>
                      <a:pt x="4419" y="4364"/>
                    </a:cubicBezTo>
                    <a:cubicBezTo>
                      <a:pt x="2836" y="5212"/>
                      <a:pt x="1348" y="6153"/>
                      <a:pt x="0" y="7189"/>
                    </a:cubicBezTo>
                    <a:lnTo>
                      <a:pt x="0" y="7270"/>
                    </a:lnTo>
                    <a:cubicBezTo>
                      <a:pt x="1360" y="6234"/>
                      <a:pt x="2861" y="5282"/>
                      <a:pt x="4441" y="4434"/>
                    </a:cubicBezTo>
                    <a:cubicBezTo>
                      <a:pt x="7746" y="2664"/>
                      <a:pt x="11467" y="1363"/>
                      <a:pt x="15202" y="665"/>
                    </a:cubicBezTo>
                    <a:cubicBezTo>
                      <a:pt x="17340" y="269"/>
                      <a:pt x="19434" y="71"/>
                      <a:pt x="21424" y="71"/>
                    </a:cubicBezTo>
                    <a:cubicBezTo>
                      <a:pt x="23959" y="71"/>
                      <a:pt x="26354" y="386"/>
                      <a:pt x="28484" y="1014"/>
                    </a:cubicBezTo>
                    <a:lnTo>
                      <a:pt x="28484" y="944"/>
                    </a:lnTo>
                    <a:cubicBezTo>
                      <a:pt x="26343" y="316"/>
                      <a:pt x="23959" y="1"/>
                      <a:pt x="214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62"/>
              <p:cNvSpPr/>
              <p:nvPr/>
            </p:nvSpPr>
            <p:spPr>
              <a:xfrm>
                <a:off x="3369322" y="1256260"/>
                <a:ext cx="3854882" cy="795093"/>
              </a:xfrm>
              <a:custGeom>
                <a:avLst/>
                <a:gdLst/>
                <a:ahLst/>
                <a:cxnLst/>
                <a:rect l="l" t="t" r="r" b="b"/>
                <a:pathLst>
                  <a:path w="28484" h="5875" extrusionOk="0">
                    <a:moveTo>
                      <a:pt x="18527" y="1"/>
                    </a:moveTo>
                    <a:cubicBezTo>
                      <a:pt x="18317" y="1"/>
                      <a:pt x="18097" y="1"/>
                      <a:pt x="17876" y="12"/>
                    </a:cubicBezTo>
                    <a:cubicBezTo>
                      <a:pt x="14329" y="82"/>
                      <a:pt x="10700" y="746"/>
                      <a:pt x="7361" y="1944"/>
                    </a:cubicBezTo>
                    <a:cubicBezTo>
                      <a:pt x="4639" y="2921"/>
                      <a:pt x="2127" y="4236"/>
                      <a:pt x="0" y="5793"/>
                    </a:cubicBezTo>
                    <a:lnTo>
                      <a:pt x="0" y="5874"/>
                    </a:lnTo>
                    <a:cubicBezTo>
                      <a:pt x="2127" y="4317"/>
                      <a:pt x="4651" y="2991"/>
                      <a:pt x="7386" y="2014"/>
                    </a:cubicBezTo>
                    <a:cubicBezTo>
                      <a:pt x="10711" y="816"/>
                      <a:pt x="14340" y="152"/>
                      <a:pt x="17876" y="82"/>
                    </a:cubicBezTo>
                    <a:cubicBezTo>
                      <a:pt x="18097" y="71"/>
                      <a:pt x="18317" y="71"/>
                      <a:pt x="18527" y="71"/>
                    </a:cubicBezTo>
                    <a:cubicBezTo>
                      <a:pt x="22214" y="71"/>
                      <a:pt x="25623" y="710"/>
                      <a:pt x="28484" y="1919"/>
                    </a:cubicBezTo>
                    <a:lnTo>
                      <a:pt x="28484" y="1849"/>
                    </a:lnTo>
                    <a:cubicBezTo>
                      <a:pt x="25623" y="640"/>
                      <a:pt x="22214" y="1"/>
                      <a:pt x="1852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7_2">
    <p:spTree>
      <p:nvGrpSpPr>
        <p:cNvPr id="1" name="Shape 112"/>
        <p:cNvGrpSpPr/>
        <p:nvPr/>
      </p:nvGrpSpPr>
      <p:grpSpPr>
        <a:xfrm>
          <a:off x="0" y="0"/>
          <a:ext cx="0" cy="0"/>
          <a:chOff x="0" y="0"/>
          <a:chExt cx="0" cy="0"/>
        </a:xfrm>
      </p:grpSpPr>
      <p:sp>
        <p:nvSpPr>
          <p:cNvPr id="113" name="Google Shape;113;p63"/>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3000"/>
              <a:buNone/>
              <a:defRPr>
                <a:solidFill>
                  <a:schemeClr val="dk1"/>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14" name="Google Shape;114;p63"/>
          <p:cNvSpPr txBox="1">
            <a:spLocks noGrp="1"/>
          </p:cNvSpPr>
          <p:nvPr>
            <p:ph type="subTitle" idx="1"/>
          </p:nvPr>
        </p:nvSpPr>
        <p:spPr>
          <a:xfrm>
            <a:off x="1050976" y="2909388"/>
            <a:ext cx="2146800" cy="69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15" name="Google Shape;115;p63"/>
          <p:cNvSpPr txBox="1">
            <a:spLocks noGrp="1"/>
          </p:cNvSpPr>
          <p:nvPr>
            <p:ph type="subTitle" idx="2"/>
          </p:nvPr>
        </p:nvSpPr>
        <p:spPr>
          <a:xfrm>
            <a:off x="5946213" y="2909388"/>
            <a:ext cx="2146800" cy="69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16" name="Google Shape;116;p63"/>
          <p:cNvSpPr txBox="1">
            <a:spLocks noGrp="1"/>
          </p:cNvSpPr>
          <p:nvPr>
            <p:ph type="subTitle" idx="3"/>
          </p:nvPr>
        </p:nvSpPr>
        <p:spPr>
          <a:xfrm>
            <a:off x="3498594" y="2909388"/>
            <a:ext cx="2146800" cy="69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17" name="Google Shape;117;p63"/>
          <p:cNvSpPr txBox="1">
            <a:spLocks noGrp="1"/>
          </p:cNvSpPr>
          <p:nvPr>
            <p:ph type="subTitle" idx="4"/>
          </p:nvPr>
        </p:nvSpPr>
        <p:spPr>
          <a:xfrm>
            <a:off x="1050975" y="2507900"/>
            <a:ext cx="2146800" cy="47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Manrope"/>
              <a:buNone/>
              <a:defRPr sz="2200" b="1">
                <a:solidFill>
                  <a:schemeClr val="dk1"/>
                </a:solidFill>
                <a:latin typeface="Manrope"/>
                <a:ea typeface="Manrope"/>
                <a:cs typeface="Manrope"/>
                <a:sym typeface="Manrope"/>
              </a:defRPr>
            </a:lvl1pPr>
            <a:lvl2pPr lvl="1" algn="l">
              <a:lnSpc>
                <a:spcPct val="100000"/>
              </a:lnSpc>
              <a:spcBef>
                <a:spcPts val="0"/>
              </a:spcBef>
              <a:spcAft>
                <a:spcPts val="0"/>
              </a:spcAft>
              <a:buClr>
                <a:schemeClr val="dk1"/>
              </a:buClr>
              <a:buSzPts val="1400"/>
              <a:buFont typeface="Manrope"/>
              <a:buNone/>
              <a:defRPr b="1">
                <a:solidFill>
                  <a:schemeClr val="dk1"/>
                </a:solidFill>
                <a:latin typeface="Manrope"/>
                <a:ea typeface="Manrope"/>
                <a:cs typeface="Manrope"/>
                <a:sym typeface="Manrope"/>
              </a:defRPr>
            </a:lvl2pPr>
            <a:lvl3pPr lvl="2" algn="l">
              <a:lnSpc>
                <a:spcPct val="100000"/>
              </a:lnSpc>
              <a:spcBef>
                <a:spcPts val="0"/>
              </a:spcBef>
              <a:spcAft>
                <a:spcPts val="0"/>
              </a:spcAft>
              <a:buClr>
                <a:schemeClr val="dk1"/>
              </a:buClr>
              <a:buSzPts val="1400"/>
              <a:buFont typeface="Manrope"/>
              <a:buNone/>
              <a:defRPr b="1">
                <a:solidFill>
                  <a:schemeClr val="dk1"/>
                </a:solidFill>
                <a:latin typeface="Manrope"/>
                <a:ea typeface="Manrope"/>
                <a:cs typeface="Manrope"/>
                <a:sym typeface="Manrope"/>
              </a:defRPr>
            </a:lvl3pPr>
            <a:lvl4pPr lvl="3" algn="l">
              <a:lnSpc>
                <a:spcPct val="100000"/>
              </a:lnSpc>
              <a:spcBef>
                <a:spcPts val="0"/>
              </a:spcBef>
              <a:spcAft>
                <a:spcPts val="0"/>
              </a:spcAft>
              <a:buClr>
                <a:schemeClr val="dk1"/>
              </a:buClr>
              <a:buSzPts val="1400"/>
              <a:buFont typeface="Manrope"/>
              <a:buNone/>
              <a:defRPr b="1">
                <a:solidFill>
                  <a:schemeClr val="dk1"/>
                </a:solidFill>
                <a:latin typeface="Manrope"/>
                <a:ea typeface="Manrope"/>
                <a:cs typeface="Manrope"/>
                <a:sym typeface="Manrope"/>
              </a:defRPr>
            </a:lvl4pPr>
            <a:lvl5pPr lvl="4" algn="l">
              <a:lnSpc>
                <a:spcPct val="100000"/>
              </a:lnSpc>
              <a:spcBef>
                <a:spcPts val="0"/>
              </a:spcBef>
              <a:spcAft>
                <a:spcPts val="0"/>
              </a:spcAft>
              <a:buClr>
                <a:schemeClr val="dk1"/>
              </a:buClr>
              <a:buSzPts val="1400"/>
              <a:buFont typeface="Manrope"/>
              <a:buNone/>
              <a:defRPr b="1">
                <a:solidFill>
                  <a:schemeClr val="dk1"/>
                </a:solidFill>
                <a:latin typeface="Manrope"/>
                <a:ea typeface="Manrope"/>
                <a:cs typeface="Manrope"/>
                <a:sym typeface="Manrope"/>
              </a:defRPr>
            </a:lvl5pPr>
            <a:lvl6pPr lvl="5" algn="l">
              <a:lnSpc>
                <a:spcPct val="100000"/>
              </a:lnSpc>
              <a:spcBef>
                <a:spcPts val="0"/>
              </a:spcBef>
              <a:spcAft>
                <a:spcPts val="0"/>
              </a:spcAft>
              <a:buClr>
                <a:schemeClr val="dk1"/>
              </a:buClr>
              <a:buSzPts val="1400"/>
              <a:buFont typeface="Manrope"/>
              <a:buNone/>
              <a:defRPr b="1">
                <a:solidFill>
                  <a:schemeClr val="dk1"/>
                </a:solidFill>
                <a:latin typeface="Manrope"/>
                <a:ea typeface="Manrope"/>
                <a:cs typeface="Manrope"/>
                <a:sym typeface="Manrope"/>
              </a:defRPr>
            </a:lvl6pPr>
            <a:lvl7pPr lvl="6" algn="l">
              <a:lnSpc>
                <a:spcPct val="100000"/>
              </a:lnSpc>
              <a:spcBef>
                <a:spcPts val="0"/>
              </a:spcBef>
              <a:spcAft>
                <a:spcPts val="0"/>
              </a:spcAft>
              <a:buClr>
                <a:schemeClr val="dk1"/>
              </a:buClr>
              <a:buSzPts val="1400"/>
              <a:buFont typeface="Manrope"/>
              <a:buNone/>
              <a:defRPr b="1">
                <a:solidFill>
                  <a:schemeClr val="dk1"/>
                </a:solidFill>
                <a:latin typeface="Manrope"/>
                <a:ea typeface="Manrope"/>
                <a:cs typeface="Manrope"/>
                <a:sym typeface="Manrope"/>
              </a:defRPr>
            </a:lvl7pPr>
            <a:lvl8pPr lvl="7" algn="l">
              <a:lnSpc>
                <a:spcPct val="100000"/>
              </a:lnSpc>
              <a:spcBef>
                <a:spcPts val="0"/>
              </a:spcBef>
              <a:spcAft>
                <a:spcPts val="0"/>
              </a:spcAft>
              <a:buClr>
                <a:schemeClr val="dk1"/>
              </a:buClr>
              <a:buSzPts val="1400"/>
              <a:buFont typeface="Manrope"/>
              <a:buNone/>
              <a:defRPr b="1">
                <a:solidFill>
                  <a:schemeClr val="dk1"/>
                </a:solidFill>
                <a:latin typeface="Manrope"/>
                <a:ea typeface="Manrope"/>
                <a:cs typeface="Manrope"/>
                <a:sym typeface="Manrope"/>
              </a:defRPr>
            </a:lvl8pPr>
            <a:lvl9pPr lvl="8" algn="l">
              <a:lnSpc>
                <a:spcPct val="100000"/>
              </a:lnSpc>
              <a:spcBef>
                <a:spcPts val="0"/>
              </a:spcBef>
              <a:spcAft>
                <a:spcPts val="0"/>
              </a:spcAft>
              <a:buClr>
                <a:schemeClr val="dk1"/>
              </a:buClr>
              <a:buSzPts val="1400"/>
              <a:buFont typeface="Manrope"/>
              <a:buNone/>
              <a:defRPr b="1">
                <a:solidFill>
                  <a:schemeClr val="dk1"/>
                </a:solidFill>
                <a:latin typeface="Manrope"/>
                <a:ea typeface="Manrope"/>
                <a:cs typeface="Manrope"/>
                <a:sym typeface="Manrope"/>
              </a:defRPr>
            </a:lvl9pPr>
          </a:lstStyle>
          <a:p>
            <a:endParaRPr/>
          </a:p>
        </p:txBody>
      </p:sp>
      <p:sp>
        <p:nvSpPr>
          <p:cNvPr id="118" name="Google Shape;118;p63"/>
          <p:cNvSpPr txBox="1">
            <a:spLocks noGrp="1"/>
          </p:cNvSpPr>
          <p:nvPr>
            <p:ph type="subTitle" idx="5"/>
          </p:nvPr>
        </p:nvSpPr>
        <p:spPr>
          <a:xfrm>
            <a:off x="3498591" y="2507900"/>
            <a:ext cx="2146800" cy="47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Manrope"/>
              <a:buNone/>
              <a:defRPr sz="2200" b="1">
                <a:solidFill>
                  <a:schemeClr val="dk1"/>
                </a:solidFill>
                <a:latin typeface="Manrope"/>
                <a:ea typeface="Manrope"/>
                <a:cs typeface="Manrope"/>
                <a:sym typeface="Manrope"/>
              </a:defRPr>
            </a:lvl1pPr>
            <a:lvl2pPr lvl="1" algn="l">
              <a:lnSpc>
                <a:spcPct val="100000"/>
              </a:lnSpc>
              <a:spcBef>
                <a:spcPts val="0"/>
              </a:spcBef>
              <a:spcAft>
                <a:spcPts val="0"/>
              </a:spcAft>
              <a:buClr>
                <a:schemeClr val="dk1"/>
              </a:buClr>
              <a:buSzPts val="1400"/>
              <a:buFont typeface="Manrope"/>
              <a:buNone/>
              <a:defRPr b="1">
                <a:solidFill>
                  <a:schemeClr val="dk1"/>
                </a:solidFill>
                <a:latin typeface="Manrope"/>
                <a:ea typeface="Manrope"/>
                <a:cs typeface="Manrope"/>
                <a:sym typeface="Manrope"/>
              </a:defRPr>
            </a:lvl2pPr>
            <a:lvl3pPr lvl="2" algn="l">
              <a:lnSpc>
                <a:spcPct val="100000"/>
              </a:lnSpc>
              <a:spcBef>
                <a:spcPts val="0"/>
              </a:spcBef>
              <a:spcAft>
                <a:spcPts val="0"/>
              </a:spcAft>
              <a:buClr>
                <a:schemeClr val="dk1"/>
              </a:buClr>
              <a:buSzPts val="1400"/>
              <a:buFont typeface="Manrope"/>
              <a:buNone/>
              <a:defRPr b="1">
                <a:solidFill>
                  <a:schemeClr val="dk1"/>
                </a:solidFill>
                <a:latin typeface="Manrope"/>
                <a:ea typeface="Manrope"/>
                <a:cs typeface="Manrope"/>
                <a:sym typeface="Manrope"/>
              </a:defRPr>
            </a:lvl3pPr>
            <a:lvl4pPr lvl="3" algn="l">
              <a:lnSpc>
                <a:spcPct val="100000"/>
              </a:lnSpc>
              <a:spcBef>
                <a:spcPts val="0"/>
              </a:spcBef>
              <a:spcAft>
                <a:spcPts val="0"/>
              </a:spcAft>
              <a:buClr>
                <a:schemeClr val="dk1"/>
              </a:buClr>
              <a:buSzPts val="1400"/>
              <a:buFont typeface="Manrope"/>
              <a:buNone/>
              <a:defRPr b="1">
                <a:solidFill>
                  <a:schemeClr val="dk1"/>
                </a:solidFill>
                <a:latin typeface="Manrope"/>
                <a:ea typeface="Manrope"/>
                <a:cs typeface="Manrope"/>
                <a:sym typeface="Manrope"/>
              </a:defRPr>
            </a:lvl4pPr>
            <a:lvl5pPr lvl="4" algn="l">
              <a:lnSpc>
                <a:spcPct val="100000"/>
              </a:lnSpc>
              <a:spcBef>
                <a:spcPts val="0"/>
              </a:spcBef>
              <a:spcAft>
                <a:spcPts val="0"/>
              </a:spcAft>
              <a:buClr>
                <a:schemeClr val="dk1"/>
              </a:buClr>
              <a:buSzPts val="1400"/>
              <a:buFont typeface="Manrope"/>
              <a:buNone/>
              <a:defRPr b="1">
                <a:solidFill>
                  <a:schemeClr val="dk1"/>
                </a:solidFill>
                <a:latin typeface="Manrope"/>
                <a:ea typeface="Manrope"/>
                <a:cs typeface="Manrope"/>
                <a:sym typeface="Manrope"/>
              </a:defRPr>
            </a:lvl5pPr>
            <a:lvl6pPr lvl="5" algn="l">
              <a:lnSpc>
                <a:spcPct val="100000"/>
              </a:lnSpc>
              <a:spcBef>
                <a:spcPts val="0"/>
              </a:spcBef>
              <a:spcAft>
                <a:spcPts val="0"/>
              </a:spcAft>
              <a:buClr>
                <a:schemeClr val="dk1"/>
              </a:buClr>
              <a:buSzPts val="1400"/>
              <a:buFont typeface="Manrope"/>
              <a:buNone/>
              <a:defRPr b="1">
                <a:solidFill>
                  <a:schemeClr val="dk1"/>
                </a:solidFill>
                <a:latin typeface="Manrope"/>
                <a:ea typeface="Manrope"/>
                <a:cs typeface="Manrope"/>
                <a:sym typeface="Manrope"/>
              </a:defRPr>
            </a:lvl6pPr>
            <a:lvl7pPr lvl="6" algn="l">
              <a:lnSpc>
                <a:spcPct val="100000"/>
              </a:lnSpc>
              <a:spcBef>
                <a:spcPts val="0"/>
              </a:spcBef>
              <a:spcAft>
                <a:spcPts val="0"/>
              </a:spcAft>
              <a:buClr>
                <a:schemeClr val="dk1"/>
              </a:buClr>
              <a:buSzPts val="1400"/>
              <a:buFont typeface="Manrope"/>
              <a:buNone/>
              <a:defRPr b="1">
                <a:solidFill>
                  <a:schemeClr val="dk1"/>
                </a:solidFill>
                <a:latin typeface="Manrope"/>
                <a:ea typeface="Manrope"/>
                <a:cs typeface="Manrope"/>
                <a:sym typeface="Manrope"/>
              </a:defRPr>
            </a:lvl7pPr>
            <a:lvl8pPr lvl="7" algn="l">
              <a:lnSpc>
                <a:spcPct val="100000"/>
              </a:lnSpc>
              <a:spcBef>
                <a:spcPts val="0"/>
              </a:spcBef>
              <a:spcAft>
                <a:spcPts val="0"/>
              </a:spcAft>
              <a:buClr>
                <a:schemeClr val="dk1"/>
              </a:buClr>
              <a:buSzPts val="1400"/>
              <a:buFont typeface="Manrope"/>
              <a:buNone/>
              <a:defRPr b="1">
                <a:solidFill>
                  <a:schemeClr val="dk1"/>
                </a:solidFill>
                <a:latin typeface="Manrope"/>
                <a:ea typeface="Manrope"/>
                <a:cs typeface="Manrope"/>
                <a:sym typeface="Manrope"/>
              </a:defRPr>
            </a:lvl8pPr>
            <a:lvl9pPr lvl="8" algn="l">
              <a:lnSpc>
                <a:spcPct val="100000"/>
              </a:lnSpc>
              <a:spcBef>
                <a:spcPts val="0"/>
              </a:spcBef>
              <a:spcAft>
                <a:spcPts val="0"/>
              </a:spcAft>
              <a:buClr>
                <a:schemeClr val="dk1"/>
              </a:buClr>
              <a:buSzPts val="1400"/>
              <a:buFont typeface="Manrope"/>
              <a:buNone/>
              <a:defRPr b="1">
                <a:solidFill>
                  <a:schemeClr val="dk1"/>
                </a:solidFill>
                <a:latin typeface="Manrope"/>
                <a:ea typeface="Manrope"/>
                <a:cs typeface="Manrope"/>
                <a:sym typeface="Manrope"/>
              </a:defRPr>
            </a:lvl9pPr>
          </a:lstStyle>
          <a:p>
            <a:endParaRPr/>
          </a:p>
        </p:txBody>
      </p:sp>
      <p:sp>
        <p:nvSpPr>
          <p:cNvPr id="119" name="Google Shape;119;p63"/>
          <p:cNvSpPr txBox="1">
            <a:spLocks noGrp="1"/>
          </p:cNvSpPr>
          <p:nvPr>
            <p:ph type="subTitle" idx="6"/>
          </p:nvPr>
        </p:nvSpPr>
        <p:spPr>
          <a:xfrm>
            <a:off x="5946220" y="2507900"/>
            <a:ext cx="2146800" cy="47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Manrope"/>
              <a:buNone/>
              <a:defRPr sz="2200" b="1">
                <a:solidFill>
                  <a:schemeClr val="dk1"/>
                </a:solidFill>
                <a:latin typeface="Manrope"/>
                <a:ea typeface="Manrope"/>
                <a:cs typeface="Manrope"/>
                <a:sym typeface="Manrope"/>
              </a:defRPr>
            </a:lvl1pPr>
            <a:lvl2pPr lvl="1" algn="l">
              <a:lnSpc>
                <a:spcPct val="100000"/>
              </a:lnSpc>
              <a:spcBef>
                <a:spcPts val="0"/>
              </a:spcBef>
              <a:spcAft>
                <a:spcPts val="0"/>
              </a:spcAft>
              <a:buClr>
                <a:schemeClr val="dk1"/>
              </a:buClr>
              <a:buSzPts val="1400"/>
              <a:buFont typeface="Manrope"/>
              <a:buNone/>
              <a:defRPr b="1">
                <a:solidFill>
                  <a:schemeClr val="dk1"/>
                </a:solidFill>
                <a:latin typeface="Manrope"/>
                <a:ea typeface="Manrope"/>
                <a:cs typeface="Manrope"/>
                <a:sym typeface="Manrope"/>
              </a:defRPr>
            </a:lvl2pPr>
            <a:lvl3pPr lvl="2" algn="l">
              <a:lnSpc>
                <a:spcPct val="100000"/>
              </a:lnSpc>
              <a:spcBef>
                <a:spcPts val="0"/>
              </a:spcBef>
              <a:spcAft>
                <a:spcPts val="0"/>
              </a:spcAft>
              <a:buClr>
                <a:schemeClr val="dk1"/>
              </a:buClr>
              <a:buSzPts val="1400"/>
              <a:buFont typeface="Manrope"/>
              <a:buNone/>
              <a:defRPr b="1">
                <a:solidFill>
                  <a:schemeClr val="dk1"/>
                </a:solidFill>
                <a:latin typeface="Manrope"/>
                <a:ea typeface="Manrope"/>
                <a:cs typeface="Manrope"/>
                <a:sym typeface="Manrope"/>
              </a:defRPr>
            </a:lvl3pPr>
            <a:lvl4pPr lvl="3" algn="l">
              <a:lnSpc>
                <a:spcPct val="100000"/>
              </a:lnSpc>
              <a:spcBef>
                <a:spcPts val="0"/>
              </a:spcBef>
              <a:spcAft>
                <a:spcPts val="0"/>
              </a:spcAft>
              <a:buClr>
                <a:schemeClr val="dk1"/>
              </a:buClr>
              <a:buSzPts val="1400"/>
              <a:buFont typeface="Manrope"/>
              <a:buNone/>
              <a:defRPr b="1">
                <a:solidFill>
                  <a:schemeClr val="dk1"/>
                </a:solidFill>
                <a:latin typeface="Manrope"/>
                <a:ea typeface="Manrope"/>
                <a:cs typeface="Manrope"/>
                <a:sym typeface="Manrope"/>
              </a:defRPr>
            </a:lvl4pPr>
            <a:lvl5pPr lvl="4" algn="l">
              <a:lnSpc>
                <a:spcPct val="100000"/>
              </a:lnSpc>
              <a:spcBef>
                <a:spcPts val="0"/>
              </a:spcBef>
              <a:spcAft>
                <a:spcPts val="0"/>
              </a:spcAft>
              <a:buClr>
                <a:schemeClr val="dk1"/>
              </a:buClr>
              <a:buSzPts val="1400"/>
              <a:buFont typeface="Manrope"/>
              <a:buNone/>
              <a:defRPr b="1">
                <a:solidFill>
                  <a:schemeClr val="dk1"/>
                </a:solidFill>
                <a:latin typeface="Manrope"/>
                <a:ea typeface="Manrope"/>
                <a:cs typeface="Manrope"/>
                <a:sym typeface="Manrope"/>
              </a:defRPr>
            </a:lvl5pPr>
            <a:lvl6pPr lvl="5" algn="l">
              <a:lnSpc>
                <a:spcPct val="100000"/>
              </a:lnSpc>
              <a:spcBef>
                <a:spcPts val="0"/>
              </a:spcBef>
              <a:spcAft>
                <a:spcPts val="0"/>
              </a:spcAft>
              <a:buClr>
                <a:schemeClr val="dk1"/>
              </a:buClr>
              <a:buSzPts val="1400"/>
              <a:buFont typeface="Manrope"/>
              <a:buNone/>
              <a:defRPr b="1">
                <a:solidFill>
                  <a:schemeClr val="dk1"/>
                </a:solidFill>
                <a:latin typeface="Manrope"/>
                <a:ea typeface="Manrope"/>
                <a:cs typeface="Manrope"/>
                <a:sym typeface="Manrope"/>
              </a:defRPr>
            </a:lvl6pPr>
            <a:lvl7pPr lvl="6" algn="l">
              <a:lnSpc>
                <a:spcPct val="100000"/>
              </a:lnSpc>
              <a:spcBef>
                <a:spcPts val="0"/>
              </a:spcBef>
              <a:spcAft>
                <a:spcPts val="0"/>
              </a:spcAft>
              <a:buClr>
                <a:schemeClr val="dk1"/>
              </a:buClr>
              <a:buSzPts val="1400"/>
              <a:buFont typeface="Manrope"/>
              <a:buNone/>
              <a:defRPr b="1">
                <a:solidFill>
                  <a:schemeClr val="dk1"/>
                </a:solidFill>
                <a:latin typeface="Manrope"/>
                <a:ea typeface="Manrope"/>
                <a:cs typeface="Manrope"/>
                <a:sym typeface="Manrope"/>
              </a:defRPr>
            </a:lvl7pPr>
            <a:lvl8pPr lvl="7" algn="l">
              <a:lnSpc>
                <a:spcPct val="100000"/>
              </a:lnSpc>
              <a:spcBef>
                <a:spcPts val="0"/>
              </a:spcBef>
              <a:spcAft>
                <a:spcPts val="0"/>
              </a:spcAft>
              <a:buClr>
                <a:schemeClr val="dk1"/>
              </a:buClr>
              <a:buSzPts val="1400"/>
              <a:buFont typeface="Manrope"/>
              <a:buNone/>
              <a:defRPr b="1">
                <a:solidFill>
                  <a:schemeClr val="dk1"/>
                </a:solidFill>
                <a:latin typeface="Manrope"/>
                <a:ea typeface="Manrope"/>
                <a:cs typeface="Manrope"/>
                <a:sym typeface="Manrope"/>
              </a:defRPr>
            </a:lvl8pPr>
            <a:lvl9pPr lvl="8" algn="l">
              <a:lnSpc>
                <a:spcPct val="100000"/>
              </a:lnSpc>
              <a:spcBef>
                <a:spcPts val="0"/>
              </a:spcBef>
              <a:spcAft>
                <a:spcPts val="0"/>
              </a:spcAft>
              <a:buClr>
                <a:schemeClr val="dk1"/>
              </a:buClr>
              <a:buSzPts val="1400"/>
              <a:buFont typeface="Manrope"/>
              <a:buNone/>
              <a:defRPr b="1">
                <a:solidFill>
                  <a:schemeClr val="dk1"/>
                </a:solidFill>
                <a:latin typeface="Manrope"/>
                <a:ea typeface="Manrope"/>
                <a:cs typeface="Manrope"/>
                <a:sym typeface="Manrope"/>
              </a:defRPr>
            </a:lvl9pPr>
          </a:lstStyle>
          <a:p>
            <a:endParaRPr/>
          </a:p>
        </p:txBody>
      </p:sp>
      <p:grpSp>
        <p:nvGrpSpPr>
          <p:cNvPr id="120" name="Google Shape;120;p63"/>
          <p:cNvGrpSpPr/>
          <p:nvPr/>
        </p:nvGrpSpPr>
        <p:grpSpPr>
          <a:xfrm>
            <a:off x="-446849" y="-629481"/>
            <a:ext cx="9942617" cy="5861752"/>
            <a:chOff x="-446849" y="-629481"/>
            <a:chExt cx="9942617" cy="5861752"/>
          </a:xfrm>
        </p:grpSpPr>
        <p:grpSp>
          <p:nvGrpSpPr>
            <p:cNvPr id="121" name="Google Shape;121;p63"/>
            <p:cNvGrpSpPr/>
            <p:nvPr/>
          </p:nvGrpSpPr>
          <p:grpSpPr>
            <a:xfrm rot="5400000" flipH="1">
              <a:off x="7980538" y="-421541"/>
              <a:ext cx="1552518" cy="1477942"/>
              <a:chOff x="8003963" y="-311329"/>
              <a:chExt cx="1552518" cy="1477942"/>
            </a:xfrm>
          </p:grpSpPr>
          <p:sp>
            <p:nvSpPr>
              <p:cNvPr id="122" name="Google Shape;122;p63"/>
              <p:cNvSpPr/>
              <p:nvPr/>
            </p:nvSpPr>
            <p:spPr>
              <a:xfrm rot="-4942883">
                <a:off x="8095115" y="-97069"/>
                <a:ext cx="1141965" cy="1183315"/>
              </a:xfrm>
              <a:custGeom>
                <a:avLst/>
                <a:gdLst/>
                <a:ahLst/>
                <a:cxnLst/>
                <a:rect l="l" t="t" r="r" b="b"/>
                <a:pathLst>
                  <a:path w="9936" h="10296" extrusionOk="0">
                    <a:moveTo>
                      <a:pt x="9712" y="1"/>
                    </a:moveTo>
                    <a:cubicBezTo>
                      <a:pt x="8595" y="419"/>
                      <a:pt x="7677" y="1014"/>
                      <a:pt x="6934" y="1793"/>
                    </a:cubicBezTo>
                    <a:cubicBezTo>
                      <a:pt x="6013" y="2759"/>
                      <a:pt x="5433" y="3931"/>
                      <a:pt x="4886" y="5073"/>
                    </a:cubicBezTo>
                    <a:cubicBezTo>
                      <a:pt x="4283" y="6293"/>
                      <a:pt x="3666" y="7560"/>
                      <a:pt x="2608" y="8584"/>
                    </a:cubicBezTo>
                    <a:cubicBezTo>
                      <a:pt x="1896" y="9271"/>
                      <a:pt x="1036" y="9807"/>
                      <a:pt x="1" y="10201"/>
                    </a:cubicBezTo>
                    <a:lnTo>
                      <a:pt x="1" y="10295"/>
                    </a:lnTo>
                    <a:cubicBezTo>
                      <a:pt x="2979" y="9165"/>
                      <a:pt x="3990" y="7108"/>
                      <a:pt x="4967" y="5095"/>
                    </a:cubicBezTo>
                    <a:cubicBezTo>
                      <a:pt x="5525" y="3967"/>
                      <a:pt x="6097" y="2803"/>
                      <a:pt x="7015" y="1837"/>
                    </a:cubicBezTo>
                    <a:cubicBezTo>
                      <a:pt x="7783" y="1025"/>
                      <a:pt x="8749" y="419"/>
                      <a:pt x="99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63"/>
              <p:cNvSpPr/>
              <p:nvPr/>
            </p:nvSpPr>
            <p:spPr>
              <a:xfrm rot="-4942883">
                <a:off x="8127753" y="-268257"/>
                <a:ext cx="1304939" cy="1391797"/>
              </a:xfrm>
              <a:custGeom>
                <a:avLst/>
                <a:gdLst/>
                <a:ahLst/>
                <a:cxnLst/>
                <a:rect l="l" t="t" r="r" b="b"/>
                <a:pathLst>
                  <a:path w="11354" h="12110" extrusionOk="0">
                    <a:moveTo>
                      <a:pt x="11038" y="1"/>
                    </a:moveTo>
                    <a:cubicBezTo>
                      <a:pt x="9539" y="408"/>
                      <a:pt x="8422" y="1117"/>
                      <a:pt x="7644" y="2164"/>
                    </a:cubicBezTo>
                    <a:cubicBezTo>
                      <a:pt x="6840" y="3233"/>
                      <a:pt x="6457" y="4573"/>
                      <a:pt x="6083" y="5863"/>
                    </a:cubicBezTo>
                    <a:cubicBezTo>
                      <a:pt x="5690" y="7247"/>
                      <a:pt x="5282" y="8676"/>
                      <a:pt x="4352" y="9818"/>
                    </a:cubicBezTo>
                    <a:cubicBezTo>
                      <a:pt x="3398" y="10968"/>
                      <a:pt x="1966" y="11702"/>
                      <a:pt x="1" y="12026"/>
                    </a:cubicBezTo>
                    <a:lnTo>
                      <a:pt x="1" y="12110"/>
                    </a:lnTo>
                    <a:cubicBezTo>
                      <a:pt x="4618" y="11342"/>
                      <a:pt x="5410" y="8562"/>
                      <a:pt x="6178" y="5874"/>
                    </a:cubicBezTo>
                    <a:cubicBezTo>
                      <a:pt x="6549" y="4595"/>
                      <a:pt x="6921" y="3269"/>
                      <a:pt x="7724" y="2200"/>
                    </a:cubicBezTo>
                    <a:cubicBezTo>
                      <a:pt x="8540" y="1106"/>
                      <a:pt x="9726" y="386"/>
                      <a:pt x="113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 name="Google Shape;124;p63"/>
            <p:cNvGrpSpPr/>
            <p:nvPr/>
          </p:nvGrpSpPr>
          <p:grpSpPr>
            <a:xfrm rot="1108923" flipH="1">
              <a:off x="-252631" y="-421519"/>
              <a:ext cx="1552481" cy="1477907"/>
              <a:chOff x="8003963" y="-311329"/>
              <a:chExt cx="1552518" cy="1477942"/>
            </a:xfrm>
          </p:grpSpPr>
          <p:sp>
            <p:nvSpPr>
              <p:cNvPr id="125" name="Google Shape;125;p63"/>
              <p:cNvSpPr/>
              <p:nvPr/>
            </p:nvSpPr>
            <p:spPr>
              <a:xfrm rot="-4942883">
                <a:off x="8095115" y="-97069"/>
                <a:ext cx="1141965" cy="1183315"/>
              </a:xfrm>
              <a:custGeom>
                <a:avLst/>
                <a:gdLst/>
                <a:ahLst/>
                <a:cxnLst/>
                <a:rect l="l" t="t" r="r" b="b"/>
                <a:pathLst>
                  <a:path w="9936" h="10296" extrusionOk="0">
                    <a:moveTo>
                      <a:pt x="9712" y="1"/>
                    </a:moveTo>
                    <a:cubicBezTo>
                      <a:pt x="8595" y="419"/>
                      <a:pt x="7677" y="1014"/>
                      <a:pt x="6934" y="1793"/>
                    </a:cubicBezTo>
                    <a:cubicBezTo>
                      <a:pt x="6013" y="2759"/>
                      <a:pt x="5433" y="3931"/>
                      <a:pt x="4886" y="5073"/>
                    </a:cubicBezTo>
                    <a:cubicBezTo>
                      <a:pt x="4283" y="6293"/>
                      <a:pt x="3666" y="7560"/>
                      <a:pt x="2608" y="8584"/>
                    </a:cubicBezTo>
                    <a:cubicBezTo>
                      <a:pt x="1896" y="9271"/>
                      <a:pt x="1036" y="9807"/>
                      <a:pt x="1" y="10201"/>
                    </a:cubicBezTo>
                    <a:lnTo>
                      <a:pt x="1" y="10295"/>
                    </a:lnTo>
                    <a:cubicBezTo>
                      <a:pt x="2979" y="9165"/>
                      <a:pt x="3990" y="7108"/>
                      <a:pt x="4967" y="5095"/>
                    </a:cubicBezTo>
                    <a:cubicBezTo>
                      <a:pt x="5525" y="3967"/>
                      <a:pt x="6097" y="2803"/>
                      <a:pt x="7015" y="1837"/>
                    </a:cubicBezTo>
                    <a:cubicBezTo>
                      <a:pt x="7783" y="1025"/>
                      <a:pt x="8749" y="419"/>
                      <a:pt x="99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63"/>
              <p:cNvSpPr/>
              <p:nvPr/>
            </p:nvSpPr>
            <p:spPr>
              <a:xfrm rot="-4942883">
                <a:off x="8127753" y="-268257"/>
                <a:ext cx="1304939" cy="1391797"/>
              </a:xfrm>
              <a:custGeom>
                <a:avLst/>
                <a:gdLst/>
                <a:ahLst/>
                <a:cxnLst/>
                <a:rect l="l" t="t" r="r" b="b"/>
                <a:pathLst>
                  <a:path w="11354" h="12110" extrusionOk="0">
                    <a:moveTo>
                      <a:pt x="11038" y="1"/>
                    </a:moveTo>
                    <a:cubicBezTo>
                      <a:pt x="9539" y="408"/>
                      <a:pt x="8422" y="1117"/>
                      <a:pt x="7644" y="2164"/>
                    </a:cubicBezTo>
                    <a:cubicBezTo>
                      <a:pt x="6840" y="3233"/>
                      <a:pt x="6457" y="4573"/>
                      <a:pt x="6083" y="5863"/>
                    </a:cubicBezTo>
                    <a:cubicBezTo>
                      <a:pt x="5690" y="7247"/>
                      <a:pt x="5282" y="8676"/>
                      <a:pt x="4352" y="9818"/>
                    </a:cubicBezTo>
                    <a:cubicBezTo>
                      <a:pt x="3398" y="10968"/>
                      <a:pt x="1966" y="11702"/>
                      <a:pt x="1" y="12026"/>
                    </a:cubicBezTo>
                    <a:lnTo>
                      <a:pt x="1" y="12110"/>
                    </a:lnTo>
                    <a:cubicBezTo>
                      <a:pt x="4618" y="11342"/>
                      <a:pt x="5410" y="8562"/>
                      <a:pt x="6178" y="5874"/>
                    </a:cubicBezTo>
                    <a:cubicBezTo>
                      <a:pt x="6549" y="4595"/>
                      <a:pt x="6921" y="3269"/>
                      <a:pt x="7724" y="2200"/>
                    </a:cubicBezTo>
                    <a:cubicBezTo>
                      <a:pt x="8540" y="1106"/>
                      <a:pt x="9726" y="386"/>
                      <a:pt x="113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7" name="Google Shape;127;p63"/>
            <p:cNvGrpSpPr/>
            <p:nvPr/>
          </p:nvGrpSpPr>
          <p:grpSpPr>
            <a:xfrm>
              <a:off x="7658029" y="4375591"/>
              <a:ext cx="1575781" cy="856680"/>
              <a:chOff x="7253500" y="1457965"/>
              <a:chExt cx="1990627" cy="856680"/>
            </a:xfrm>
          </p:grpSpPr>
          <p:sp>
            <p:nvSpPr>
              <p:cNvPr id="128" name="Google Shape;128;p63"/>
              <p:cNvSpPr/>
              <p:nvPr/>
            </p:nvSpPr>
            <p:spPr>
              <a:xfrm>
                <a:off x="7253500" y="1457965"/>
                <a:ext cx="1990627" cy="856680"/>
              </a:xfrm>
              <a:custGeom>
                <a:avLst/>
                <a:gdLst/>
                <a:ahLst/>
                <a:cxnLst/>
                <a:rect l="l" t="t" r="r" b="b"/>
                <a:pathLst>
                  <a:path w="22005" h="9470" extrusionOk="0">
                    <a:moveTo>
                      <a:pt x="22005" y="1"/>
                    </a:moveTo>
                    <a:cubicBezTo>
                      <a:pt x="19353" y="6817"/>
                      <a:pt x="1873" y="1768"/>
                      <a:pt x="0" y="9469"/>
                    </a:cubicBezTo>
                    <a:lnTo>
                      <a:pt x="22005" y="9469"/>
                    </a:lnTo>
                    <a:lnTo>
                      <a:pt x="22005"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63"/>
              <p:cNvSpPr/>
              <p:nvPr/>
            </p:nvSpPr>
            <p:spPr>
              <a:xfrm>
                <a:off x="7722542" y="1583254"/>
                <a:ext cx="1521579" cy="731389"/>
              </a:xfrm>
              <a:custGeom>
                <a:avLst/>
                <a:gdLst/>
                <a:ahLst/>
                <a:cxnLst/>
                <a:rect l="l" t="t" r="r" b="b"/>
                <a:pathLst>
                  <a:path w="16820" h="8085" extrusionOk="0">
                    <a:moveTo>
                      <a:pt x="16819" y="0"/>
                    </a:moveTo>
                    <a:cubicBezTo>
                      <a:pt x="14796" y="5256"/>
                      <a:pt x="1433" y="2152"/>
                      <a:pt x="1" y="8084"/>
                    </a:cubicBezTo>
                    <a:lnTo>
                      <a:pt x="16819" y="8084"/>
                    </a:lnTo>
                    <a:lnTo>
                      <a:pt x="16819"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63"/>
              <p:cNvSpPr/>
              <p:nvPr/>
            </p:nvSpPr>
            <p:spPr>
              <a:xfrm>
                <a:off x="8592779" y="1709448"/>
                <a:ext cx="651330" cy="602933"/>
              </a:xfrm>
              <a:custGeom>
                <a:avLst/>
                <a:gdLst/>
                <a:ahLst/>
                <a:cxnLst/>
                <a:rect l="l" t="t" r="r" b="b"/>
                <a:pathLst>
                  <a:path w="7200" h="6665" extrusionOk="0">
                    <a:moveTo>
                      <a:pt x="7200" y="1"/>
                    </a:moveTo>
                    <a:cubicBezTo>
                      <a:pt x="6329" y="4339"/>
                      <a:pt x="607" y="1779"/>
                      <a:pt x="1" y="6664"/>
                    </a:cubicBezTo>
                    <a:lnTo>
                      <a:pt x="7200" y="6664"/>
                    </a:lnTo>
                    <a:lnTo>
                      <a:pt x="7200"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10_1">
    <p:spTree>
      <p:nvGrpSpPr>
        <p:cNvPr id="1" name="Shape 131"/>
        <p:cNvGrpSpPr/>
        <p:nvPr/>
      </p:nvGrpSpPr>
      <p:grpSpPr>
        <a:xfrm>
          <a:off x="0" y="0"/>
          <a:ext cx="0" cy="0"/>
          <a:chOff x="0" y="0"/>
          <a:chExt cx="0" cy="0"/>
        </a:xfrm>
      </p:grpSpPr>
      <p:sp>
        <p:nvSpPr>
          <p:cNvPr id="132" name="Google Shape;132;p64"/>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33" name="Google Shape;133;p64"/>
          <p:cNvSpPr txBox="1">
            <a:spLocks noGrp="1"/>
          </p:cNvSpPr>
          <p:nvPr>
            <p:ph type="subTitle" idx="1"/>
          </p:nvPr>
        </p:nvSpPr>
        <p:spPr>
          <a:xfrm>
            <a:off x="2014342" y="2280713"/>
            <a:ext cx="2120700" cy="55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34" name="Google Shape;134;p64"/>
          <p:cNvSpPr txBox="1">
            <a:spLocks noGrp="1"/>
          </p:cNvSpPr>
          <p:nvPr>
            <p:ph type="subTitle" idx="2"/>
          </p:nvPr>
        </p:nvSpPr>
        <p:spPr>
          <a:xfrm>
            <a:off x="5009053" y="2280713"/>
            <a:ext cx="2120700" cy="55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35" name="Google Shape;135;p64"/>
          <p:cNvSpPr txBox="1">
            <a:spLocks noGrp="1"/>
          </p:cNvSpPr>
          <p:nvPr>
            <p:ph type="subTitle" idx="3"/>
          </p:nvPr>
        </p:nvSpPr>
        <p:spPr>
          <a:xfrm>
            <a:off x="2014250" y="4047464"/>
            <a:ext cx="2120700" cy="55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36" name="Google Shape;136;p64"/>
          <p:cNvSpPr txBox="1">
            <a:spLocks noGrp="1"/>
          </p:cNvSpPr>
          <p:nvPr>
            <p:ph type="subTitle" idx="4"/>
          </p:nvPr>
        </p:nvSpPr>
        <p:spPr>
          <a:xfrm>
            <a:off x="5008925" y="4047464"/>
            <a:ext cx="2120700" cy="55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37" name="Google Shape;137;p64"/>
          <p:cNvSpPr txBox="1">
            <a:spLocks noGrp="1"/>
          </p:cNvSpPr>
          <p:nvPr>
            <p:ph type="subTitle" idx="5"/>
          </p:nvPr>
        </p:nvSpPr>
        <p:spPr>
          <a:xfrm>
            <a:off x="2014200" y="1880206"/>
            <a:ext cx="2120700" cy="47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200" b="1">
                <a:latin typeface="Manrope"/>
                <a:ea typeface="Manrope"/>
                <a:cs typeface="Manrope"/>
                <a:sym typeface="Manrope"/>
              </a:defRPr>
            </a:lvl1pPr>
            <a:lvl2pPr lvl="1" algn="l">
              <a:lnSpc>
                <a:spcPct val="100000"/>
              </a:lnSpc>
              <a:spcBef>
                <a:spcPts val="0"/>
              </a:spcBef>
              <a:spcAft>
                <a:spcPts val="0"/>
              </a:spcAft>
              <a:buSzPts val="1400"/>
              <a:buFont typeface="Manrope"/>
              <a:buNone/>
              <a:defRPr b="1">
                <a:latin typeface="Manrope"/>
                <a:ea typeface="Manrope"/>
                <a:cs typeface="Manrope"/>
                <a:sym typeface="Manrope"/>
              </a:defRPr>
            </a:lvl2pPr>
            <a:lvl3pPr lvl="2" algn="l">
              <a:lnSpc>
                <a:spcPct val="100000"/>
              </a:lnSpc>
              <a:spcBef>
                <a:spcPts val="0"/>
              </a:spcBef>
              <a:spcAft>
                <a:spcPts val="0"/>
              </a:spcAft>
              <a:buSzPts val="1400"/>
              <a:buFont typeface="Manrope"/>
              <a:buNone/>
              <a:defRPr b="1">
                <a:latin typeface="Manrope"/>
                <a:ea typeface="Manrope"/>
                <a:cs typeface="Manrope"/>
                <a:sym typeface="Manrope"/>
              </a:defRPr>
            </a:lvl3pPr>
            <a:lvl4pPr lvl="3" algn="l">
              <a:lnSpc>
                <a:spcPct val="100000"/>
              </a:lnSpc>
              <a:spcBef>
                <a:spcPts val="0"/>
              </a:spcBef>
              <a:spcAft>
                <a:spcPts val="0"/>
              </a:spcAft>
              <a:buSzPts val="1400"/>
              <a:buFont typeface="Manrope"/>
              <a:buNone/>
              <a:defRPr b="1">
                <a:latin typeface="Manrope"/>
                <a:ea typeface="Manrope"/>
                <a:cs typeface="Manrope"/>
                <a:sym typeface="Manrope"/>
              </a:defRPr>
            </a:lvl4pPr>
            <a:lvl5pPr lvl="4" algn="l">
              <a:lnSpc>
                <a:spcPct val="100000"/>
              </a:lnSpc>
              <a:spcBef>
                <a:spcPts val="0"/>
              </a:spcBef>
              <a:spcAft>
                <a:spcPts val="0"/>
              </a:spcAft>
              <a:buSzPts val="1400"/>
              <a:buFont typeface="Manrope"/>
              <a:buNone/>
              <a:defRPr b="1">
                <a:latin typeface="Manrope"/>
                <a:ea typeface="Manrope"/>
                <a:cs typeface="Manrope"/>
                <a:sym typeface="Manrope"/>
              </a:defRPr>
            </a:lvl5pPr>
            <a:lvl6pPr lvl="5" algn="l">
              <a:lnSpc>
                <a:spcPct val="100000"/>
              </a:lnSpc>
              <a:spcBef>
                <a:spcPts val="0"/>
              </a:spcBef>
              <a:spcAft>
                <a:spcPts val="0"/>
              </a:spcAft>
              <a:buSzPts val="1400"/>
              <a:buFont typeface="Manrope"/>
              <a:buNone/>
              <a:defRPr b="1">
                <a:latin typeface="Manrope"/>
                <a:ea typeface="Manrope"/>
                <a:cs typeface="Manrope"/>
                <a:sym typeface="Manrope"/>
              </a:defRPr>
            </a:lvl6pPr>
            <a:lvl7pPr lvl="6" algn="l">
              <a:lnSpc>
                <a:spcPct val="100000"/>
              </a:lnSpc>
              <a:spcBef>
                <a:spcPts val="0"/>
              </a:spcBef>
              <a:spcAft>
                <a:spcPts val="0"/>
              </a:spcAft>
              <a:buSzPts val="1400"/>
              <a:buFont typeface="Manrope"/>
              <a:buNone/>
              <a:defRPr b="1">
                <a:latin typeface="Manrope"/>
                <a:ea typeface="Manrope"/>
                <a:cs typeface="Manrope"/>
                <a:sym typeface="Manrope"/>
              </a:defRPr>
            </a:lvl7pPr>
            <a:lvl8pPr lvl="7" algn="l">
              <a:lnSpc>
                <a:spcPct val="100000"/>
              </a:lnSpc>
              <a:spcBef>
                <a:spcPts val="0"/>
              </a:spcBef>
              <a:spcAft>
                <a:spcPts val="0"/>
              </a:spcAft>
              <a:buSzPts val="1400"/>
              <a:buFont typeface="Manrope"/>
              <a:buNone/>
              <a:defRPr b="1">
                <a:latin typeface="Manrope"/>
                <a:ea typeface="Manrope"/>
                <a:cs typeface="Manrope"/>
                <a:sym typeface="Manrope"/>
              </a:defRPr>
            </a:lvl8pPr>
            <a:lvl9pPr lvl="8" algn="l">
              <a:lnSpc>
                <a:spcPct val="100000"/>
              </a:lnSpc>
              <a:spcBef>
                <a:spcPts val="0"/>
              </a:spcBef>
              <a:spcAft>
                <a:spcPts val="0"/>
              </a:spcAft>
              <a:buSzPts val="1400"/>
              <a:buFont typeface="Manrope"/>
              <a:buNone/>
              <a:defRPr b="1">
                <a:latin typeface="Manrope"/>
                <a:ea typeface="Manrope"/>
                <a:cs typeface="Manrope"/>
                <a:sym typeface="Manrope"/>
              </a:defRPr>
            </a:lvl9pPr>
          </a:lstStyle>
          <a:p>
            <a:endParaRPr/>
          </a:p>
        </p:txBody>
      </p:sp>
      <p:sp>
        <p:nvSpPr>
          <p:cNvPr id="138" name="Google Shape;138;p64"/>
          <p:cNvSpPr txBox="1">
            <a:spLocks noGrp="1"/>
          </p:cNvSpPr>
          <p:nvPr>
            <p:ph type="subTitle" idx="6"/>
          </p:nvPr>
        </p:nvSpPr>
        <p:spPr>
          <a:xfrm>
            <a:off x="5008846" y="1880206"/>
            <a:ext cx="2120700" cy="47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200" b="1">
                <a:latin typeface="Manrope"/>
                <a:ea typeface="Manrope"/>
                <a:cs typeface="Manrope"/>
                <a:sym typeface="Manrope"/>
              </a:defRPr>
            </a:lvl1pPr>
            <a:lvl2pPr lvl="1" algn="l">
              <a:lnSpc>
                <a:spcPct val="100000"/>
              </a:lnSpc>
              <a:spcBef>
                <a:spcPts val="0"/>
              </a:spcBef>
              <a:spcAft>
                <a:spcPts val="0"/>
              </a:spcAft>
              <a:buSzPts val="1400"/>
              <a:buFont typeface="Manrope"/>
              <a:buNone/>
              <a:defRPr b="1">
                <a:latin typeface="Manrope"/>
                <a:ea typeface="Manrope"/>
                <a:cs typeface="Manrope"/>
                <a:sym typeface="Manrope"/>
              </a:defRPr>
            </a:lvl2pPr>
            <a:lvl3pPr lvl="2" algn="l">
              <a:lnSpc>
                <a:spcPct val="100000"/>
              </a:lnSpc>
              <a:spcBef>
                <a:spcPts val="0"/>
              </a:spcBef>
              <a:spcAft>
                <a:spcPts val="0"/>
              </a:spcAft>
              <a:buSzPts val="1400"/>
              <a:buFont typeface="Manrope"/>
              <a:buNone/>
              <a:defRPr b="1">
                <a:latin typeface="Manrope"/>
                <a:ea typeface="Manrope"/>
                <a:cs typeface="Manrope"/>
                <a:sym typeface="Manrope"/>
              </a:defRPr>
            </a:lvl3pPr>
            <a:lvl4pPr lvl="3" algn="l">
              <a:lnSpc>
                <a:spcPct val="100000"/>
              </a:lnSpc>
              <a:spcBef>
                <a:spcPts val="0"/>
              </a:spcBef>
              <a:spcAft>
                <a:spcPts val="0"/>
              </a:spcAft>
              <a:buSzPts val="1400"/>
              <a:buFont typeface="Manrope"/>
              <a:buNone/>
              <a:defRPr b="1">
                <a:latin typeface="Manrope"/>
                <a:ea typeface="Manrope"/>
                <a:cs typeface="Manrope"/>
                <a:sym typeface="Manrope"/>
              </a:defRPr>
            </a:lvl4pPr>
            <a:lvl5pPr lvl="4" algn="l">
              <a:lnSpc>
                <a:spcPct val="100000"/>
              </a:lnSpc>
              <a:spcBef>
                <a:spcPts val="0"/>
              </a:spcBef>
              <a:spcAft>
                <a:spcPts val="0"/>
              </a:spcAft>
              <a:buSzPts val="1400"/>
              <a:buFont typeface="Manrope"/>
              <a:buNone/>
              <a:defRPr b="1">
                <a:latin typeface="Manrope"/>
                <a:ea typeface="Manrope"/>
                <a:cs typeface="Manrope"/>
                <a:sym typeface="Manrope"/>
              </a:defRPr>
            </a:lvl5pPr>
            <a:lvl6pPr lvl="5" algn="l">
              <a:lnSpc>
                <a:spcPct val="100000"/>
              </a:lnSpc>
              <a:spcBef>
                <a:spcPts val="0"/>
              </a:spcBef>
              <a:spcAft>
                <a:spcPts val="0"/>
              </a:spcAft>
              <a:buSzPts val="1400"/>
              <a:buFont typeface="Manrope"/>
              <a:buNone/>
              <a:defRPr b="1">
                <a:latin typeface="Manrope"/>
                <a:ea typeface="Manrope"/>
                <a:cs typeface="Manrope"/>
                <a:sym typeface="Manrope"/>
              </a:defRPr>
            </a:lvl6pPr>
            <a:lvl7pPr lvl="6" algn="l">
              <a:lnSpc>
                <a:spcPct val="100000"/>
              </a:lnSpc>
              <a:spcBef>
                <a:spcPts val="0"/>
              </a:spcBef>
              <a:spcAft>
                <a:spcPts val="0"/>
              </a:spcAft>
              <a:buSzPts val="1400"/>
              <a:buFont typeface="Manrope"/>
              <a:buNone/>
              <a:defRPr b="1">
                <a:latin typeface="Manrope"/>
                <a:ea typeface="Manrope"/>
                <a:cs typeface="Manrope"/>
                <a:sym typeface="Manrope"/>
              </a:defRPr>
            </a:lvl7pPr>
            <a:lvl8pPr lvl="7" algn="l">
              <a:lnSpc>
                <a:spcPct val="100000"/>
              </a:lnSpc>
              <a:spcBef>
                <a:spcPts val="0"/>
              </a:spcBef>
              <a:spcAft>
                <a:spcPts val="0"/>
              </a:spcAft>
              <a:buSzPts val="1400"/>
              <a:buFont typeface="Manrope"/>
              <a:buNone/>
              <a:defRPr b="1">
                <a:latin typeface="Manrope"/>
                <a:ea typeface="Manrope"/>
                <a:cs typeface="Manrope"/>
                <a:sym typeface="Manrope"/>
              </a:defRPr>
            </a:lvl8pPr>
            <a:lvl9pPr lvl="8" algn="l">
              <a:lnSpc>
                <a:spcPct val="100000"/>
              </a:lnSpc>
              <a:spcBef>
                <a:spcPts val="0"/>
              </a:spcBef>
              <a:spcAft>
                <a:spcPts val="0"/>
              </a:spcAft>
              <a:buSzPts val="1400"/>
              <a:buFont typeface="Manrope"/>
              <a:buNone/>
              <a:defRPr b="1">
                <a:latin typeface="Manrope"/>
                <a:ea typeface="Manrope"/>
                <a:cs typeface="Manrope"/>
                <a:sym typeface="Manrope"/>
              </a:defRPr>
            </a:lvl9pPr>
          </a:lstStyle>
          <a:p>
            <a:endParaRPr/>
          </a:p>
        </p:txBody>
      </p:sp>
      <p:sp>
        <p:nvSpPr>
          <p:cNvPr id="139" name="Google Shape;139;p64"/>
          <p:cNvSpPr txBox="1">
            <a:spLocks noGrp="1"/>
          </p:cNvSpPr>
          <p:nvPr>
            <p:ph type="subTitle" idx="7"/>
          </p:nvPr>
        </p:nvSpPr>
        <p:spPr>
          <a:xfrm>
            <a:off x="2014200" y="3633906"/>
            <a:ext cx="2120700" cy="47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200" b="1">
                <a:latin typeface="Manrope"/>
                <a:ea typeface="Manrope"/>
                <a:cs typeface="Manrope"/>
                <a:sym typeface="Manrope"/>
              </a:defRPr>
            </a:lvl1pPr>
            <a:lvl2pPr lvl="1" algn="l">
              <a:lnSpc>
                <a:spcPct val="100000"/>
              </a:lnSpc>
              <a:spcBef>
                <a:spcPts val="0"/>
              </a:spcBef>
              <a:spcAft>
                <a:spcPts val="0"/>
              </a:spcAft>
              <a:buSzPts val="1400"/>
              <a:buFont typeface="Manrope"/>
              <a:buNone/>
              <a:defRPr b="1">
                <a:latin typeface="Manrope"/>
                <a:ea typeface="Manrope"/>
                <a:cs typeface="Manrope"/>
                <a:sym typeface="Manrope"/>
              </a:defRPr>
            </a:lvl2pPr>
            <a:lvl3pPr lvl="2" algn="l">
              <a:lnSpc>
                <a:spcPct val="100000"/>
              </a:lnSpc>
              <a:spcBef>
                <a:spcPts val="0"/>
              </a:spcBef>
              <a:spcAft>
                <a:spcPts val="0"/>
              </a:spcAft>
              <a:buSzPts val="1400"/>
              <a:buFont typeface="Manrope"/>
              <a:buNone/>
              <a:defRPr b="1">
                <a:latin typeface="Manrope"/>
                <a:ea typeface="Manrope"/>
                <a:cs typeface="Manrope"/>
                <a:sym typeface="Manrope"/>
              </a:defRPr>
            </a:lvl3pPr>
            <a:lvl4pPr lvl="3" algn="l">
              <a:lnSpc>
                <a:spcPct val="100000"/>
              </a:lnSpc>
              <a:spcBef>
                <a:spcPts val="0"/>
              </a:spcBef>
              <a:spcAft>
                <a:spcPts val="0"/>
              </a:spcAft>
              <a:buSzPts val="1400"/>
              <a:buFont typeface="Manrope"/>
              <a:buNone/>
              <a:defRPr b="1">
                <a:latin typeface="Manrope"/>
                <a:ea typeface="Manrope"/>
                <a:cs typeface="Manrope"/>
                <a:sym typeface="Manrope"/>
              </a:defRPr>
            </a:lvl4pPr>
            <a:lvl5pPr lvl="4" algn="l">
              <a:lnSpc>
                <a:spcPct val="100000"/>
              </a:lnSpc>
              <a:spcBef>
                <a:spcPts val="0"/>
              </a:spcBef>
              <a:spcAft>
                <a:spcPts val="0"/>
              </a:spcAft>
              <a:buSzPts val="1400"/>
              <a:buFont typeface="Manrope"/>
              <a:buNone/>
              <a:defRPr b="1">
                <a:latin typeface="Manrope"/>
                <a:ea typeface="Manrope"/>
                <a:cs typeface="Manrope"/>
                <a:sym typeface="Manrope"/>
              </a:defRPr>
            </a:lvl5pPr>
            <a:lvl6pPr lvl="5" algn="l">
              <a:lnSpc>
                <a:spcPct val="100000"/>
              </a:lnSpc>
              <a:spcBef>
                <a:spcPts val="0"/>
              </a:spcBef>
              <a:spcAft>
                <a:spcPts val="0"/>
              </a:spcAft>
              <a:buSzPts val="1400"/>
              <a:buFont typeface="Manrope"/>
              <a:buNone/>
              <a:defRPr b="1">
                <a:latin typeface="Manrope"/>
                <a:ea typeface="Manrope"/>
                <a:cs typeface="Manrope"/>
                <a:sym typeface="Manrope"/>
              </a:defRPr>
            </a:lvl6pPr>
            <a:lvl7pPr lvl="6" algn="l">
              <a:lnSpc>
                <a:spcPct val="100000"/>
              </a:lnSpc>
              <a:spcBef>
                <a:spcPts val="0"/>
              </a:spcBef>
              <a:spcAft>
                <a:spcPts val="0"/>
              </a:spcAft>
              <a:buSzPts val="1400"/>
              <a:buFont typeface="Manrope"/>
              <a:buNone/>
              <a:defRPr b="1">
                <a:latin typeface="Manrope"/>
                <a:ea typeface="Manrope"/>
                <a:cs typeface="Manrope"/>
                <a:sym typeface="Manrope"/>
              </a:defRPr>
            </a:lvl7pPr>
            <a:lvl8pPr lvl="7" algn="l">
              <a:lnSpc>
                <a:spcPct val="100000"/>
              </a:lnSpc>
              <a:spcBef>
                <a:spcPts val="0"/>
              </a:spcBef>
              <a:spcAft>
                <a:spcPts val="0"/>
              </a:spcAft>
              <a:buSzPts val="1400"/>
              <a:buFont typeface="Manrope"/>
              <a:buNone/>
              <a:defRPr b="1">
                <a:latin typeface="Manrope"/>
                <a:ea typeface="Manrope"/>
                <a:cs typeface="Manrope"/>
                <a:sym typeface="Manrope"/>
              </a:defRPr>
            </a:lvl8pPr>
            <a:lvl9pPr lvl="8" algn="l">
              <a:lnSpc>
                <a:spcPct val="100000"/>
              </a:lnSpc>
              <a:spcBef>
                <a:spcPts val="0"/>
              </a:spcBef>
              <a:spcAft>
                <a:spcPts val="0"/>
              </a:spcAft>
              <a:buSzPts val="1400"/>
              <a:buFont typeface="Manrope"/>
              <a:buNone/>
              <a:defRPr b="1">
                <a:latin typeface="Manrope"/>
                <a:ea typeface="Manrope"/>
                <a:cs typeface="Manrope"/>
                <a:sym typeface="Manrope"/>
              </a:defRPr>
            </a:lvl9pPr>
          </a:lstStyle>
          <a:p>
            <a:endParaRPr/>
          </a:p>
        </p:txBody>
      </p:sp>
      <p:sp>
        <p:nvSpPr>
          <p:cNvPr id="140" name="Google Shape;140;p64"/>
          <p:cNvSpPr txBox="1">
            <a:spLocks noGrp="1"/>
          </p:cNvSpPr>
          <p:nvPr>
            <p:ph type="subTitle" idx="8"/>
          </p:nvPr>
        </p:nvSpPr>
        <p:spPr>
          <a:xfrm>
            <a:off x="5008846" y="3633906"/>
            <a:ext cx="2120700" cy="47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200" b="1">
                <a:latin typeface="Manrope"/>
                <a:ea typeface="Manrope"/>
                <a:cs typeface="Manrope"/>
                <a:sym typeface="Manrope"/>
              </a:defRPr>
            </a:lvl1pPr>
            <a:lvl2pPr lvl="1" algn="l">
              <a:lnSpc>
                <a:spcPct val="100000"/>
              </a:lnSpc>
              <a:spcBef>
                <a:spcPts val="0"/>
              </a:spcBef>
              <a:spcAft>
                <a:spcPts val="0"/>
              </a:spcAft>
              <a:buSzPts val="1400"/>
              <a:buFont typeface="Manrope"/>
              <a:buNone/>
              <a:defRPr b="1">
                <a:latin typeface="Manrope"/>
                <a:ea typeface="Manrope"/>
                <a:cs typeface="Manrope"/>
                <a:sym typeface="Manrope"/>
              </a:defRPr>
            </a:lvl2pPr>
            <a:lvl3pPr lvl="2" algn="l">
              <a:lnSpc>
                <a:spcPct val="100000"/>
              </a:lnSpc>
              <a:spcBef>
                <a:spcPts val="0"/>
              </a:spcBef>
              <a:spcAft>
                <a:spcPts val="0"/>
              </a:spcAft>
              <a:buSzPts val="1400"/>
              <a:buFont typeface="Manrope"/>
              <a:buNone/>
              <a:defRPr b="1">
                <a:latin typeface="Manrope"/>
                <a:ea typeface="Manrope"/>
                <a:cs typeface="Manrope"/>
                <a:sym typeface="Manrope"/>
              </a:defRPr>
            </a:lvl3pPr>
            <a:lvl4pPr lvl="3" algn="l">
              <a:lnSpc>
                <a:spcPct val="100000"/>
              </a:lnSpc>
              <a:spcBef>
                <a:spcPts val="0"/>
              </a:spcBef>
              <a:spcAft>
                <a:spcPts val="0"/>
              </a:spcAft>
              <a:buSzPts val="1400"/>
              <a:buFont typeface="Manrope"/>
              <a:buNone/>
              <a:defRPr b="1">
                <a:latin typeface="Manrope"/>
                <a:ea typeface="Manrope"/>
                <a:cs typeface="Manrope"/>
                <a:sym typeface="Manrope"/>
              </a:defRPr>
            </a:lvl4pPr>
            <a:lvl5pPr lvl="4" algn="l">
              <a:lnSpc>
                <a:spcPct val="100000"/>
              </a:lnSpc>
              <a:spcBef>
                <a:spcPts val="0"/>
              </a:spcBef>
              <a:spcAft>
                <a:spcPts val="0"/>
              </a:spcAft>
              <a:buSzPts val="1400"/>
              <a:buFont typeface="Manrope"/>
              <a:buNone/>
              <a:defRPr b="1">
                <a:latin typeface="Manrope"/>
                <a:ea typeface="Manrope"/>
                <a:cs typeface="Manrope"/>
                <a:sym typeface="Manrope"/>
              </a:defRPr>
            </a:lvl5pPr>
            <a:lvl6pPr lvl="5" algn="l">
              <a:lnSpc>
                <a:spcPct val="100000"/>
              </a:lnSpc>
              <a:spcBef>
                <a:spcPts val="0"/>
              </a:spcBef>
              <a:spcAft>
                <a:spcPts val="0"/>
              </a:spcAft>
              <a:buSzPts val="1400"/>
              <a:buFont typeface="Manrope"/>
              <a:buNone/>
              <a:defRPr b="1">
                <a:latin typeface="Manrope"/>
                <a:ea typeface="Manrope"/>
                <a:cs typeface="Manrope"/>
                <a:sym typeface="Manrope"/>
              </a:defRPr>
            </a:lvl6pPr>
            <a:lvl7pPr lvl="6" algn="l">
              <a:lnSpc>
                <a:spcPct val="100000"/>
              </a:lnSpc>
              <a:spcBef>
                <a:spcPts val="0"/>
              </a:spcBef>
              <a:spcAft>
                <a:spcPts val="0"/>
              </a:spcAft>
              <a:buSzPts val="1400"/>
              <a:buFont typeface="Manrope"/>
              <a:buNone/>
              <a:defRPr b="1">
                <a:latin typeface="Manrope"/>
                <a:ea typeface="Manrope"/>
                <a:cs typeface="Manrope"/>
                <a:sym typeface="Manrope"/>
              </a:defRPr>
            </a:lvl7pPr>
            <a:lvl8pPr lvl="7" algn="l">
              <a:lnSpc>
                <a:spcPct val="100000"/>
              </a:lnSpc>
              <a:spcBef>
                <a:spcPts val="0"/>
              </a:spcBef>
              <a:spcAft>
                <a:spcPts val="0"/>
              </a:spcAft>
              <a:buSzPts val="1400"/>
              <a:buFont typeface="Manrope"/>
              <a:buNone/>
              <a:defRPr b="1">
                <a:latin typeface="Manrope"/>
                <a:ea typeface="Manrope"/>
                <a:cs typeface="Manrope"/>
                <a:sym typeface="Manrope"/>
              </a:defRPr>
            </a:lvl8pPr>
            <a:lvl9pPr lvl="8" algn="l">
              <a:lnSpc>
                <a:spcPct val="100000"/>
              </a:lnSpc>
              <a:spcBef>
                <a:spcPts val="0"/>
              </a:spcBef>
              <a:spcAft>
                <a:spcPts val="0"/>
              </a:spcAft>
              <a:buSzPts val="1400"/>
              <a:buFont typeface="Manrope"/>
              <a:buNone/>
              <a:defRPr b="1">
                <a:latin typeface="Manrope"/>
                <a:ea typeface="Manrope"/>
                <a:cs typeface="Manrope"/>
                <a:sym typeface="Manrope"/>
              </a:defRPr>
            </a:lvl9pPr>
          </a:lstStyle>
          <a:p>
            <a:endParaRPr/>
          </a:p>
        </p:txBody>
      </p:sp>
      <p:grpSp>
        <p:nvGrpSpPr>
          <p:cNvPr id="141" name="Google Shape;141;p64"/>
          <p:cNvGrpSpPr/>
          <p:nvPr/>
        </p:nvGrpSpPr>
        <p:grpSpPr>
          <a:xfrm>
            <a:off x="-846158" y="-165173"/>
            <a:ext cx="10485832" cy="6632843"/>
            <a:chOff x="-846158" y="-165173"/>
            <a:chExt cx="10485832" cy="6632843"/>
          </a:xfrm>
        </p:grpSpPr>
        <p:grpSp>
          <p:nvGrpSpPr>
            <p:cNvPr id="142" name="Google Shape;142;p64"/>
            <p:cNvGrpSpPr/>
            <p:nvPr/>
          </p:nvGrpSpPr>
          <p:grpSpPr>
            <a:xfrm>
              <a:off x="-704733" y="-165173"/>
              <a:ext cx="10344407" cy="6521543"/>
              <a:chOff x="-704733" y="-165173"/>
              <a:chExt cx="10344407" cy="6521543"/>
            </a:xfrm>
          </p:grpSpPr>
          <p:sp>
            <p:nvSpPr>
              <p:cNvPr id="143" name="Google Shape;143;p64"/>
              <p:cNvSpPr/>
              <p:nvPr/>
            </p:nvSpPr>
            <p:spPr>
              <a:xfrm>
                <a:off x="-186139" y="-165173"/>
                <a:ext cx="906137" cy="2058489"/>
              </a:xfrm>
              <a:custGeom>
                <a:avLst/>
                <a:gdLst/>
                <a:ahLst/>
                <a:cxnLst/>
                <a:rect l="l" t="t" r="r" b="b"/>
                <a:pathLst>
                  <a:path w="6492" h="14748" extrusionOk="0">
                    <a:moveTo>
                      <a:pt x="6491" y="1"/>
                    </a:moveTo>
                    <a:cubicBezTo>
                      <a:pt x="6257" y="93"/>
                      <a:pt x="5989" y="244"/>
                      <a:pt x="5757" y="464"/>
                    </a:cubicBezTo>
                    <a:cubicBezTo>
                      <a:pt x="5140" y="1023"/>
                      <a:pt x="4861" y="1871"/>
                      <a:pt x="4919" y="2988"/>
                    </a:cubicBezTo>
                    <a:cubicBezTo>
                      <a:pt x="4956" y="3616"/>
                      <a:pt x="5151" y="4302"/>
                      <a:pt x="5374" y="5025"/>
                    </a:cubicBezTo>
                    <a:cubicBezTo>
                      <a:pt x="5723" y="6198"/>
                      <a:pt x="6072" y="7409"/>
                      <a:pt x="5757" y="8490"/>
                    </a:cubicBezTo>
                    <a:cubicBezTo>
                      <a:pt x="5327" y="9955"/>
                      <a:pt x="3931" y="10700"/>
                      <a:pt x="2918" y="11248"/>
                    </a:cubicBezTo>
                    <a:cubicBezTo>
                      <a:pt x="2617" y="11409"/>
                      <a:pt x="2326" y="11560"/>
                      <a:pt x="2117" y="11711"/>
                    </a:cubicBezTo>
                    <a:cubicBezTo>
                      <a:pt x="640" y="12713"/>
                      <a:pt x="163" y="13830"/>
                      <a:pt x="23" y="14586"/>
                    </a:cubicBezTo>
                    <a:cubicBezTo>
                      <a:pt x="12" y="14642"/>
                      <a:pt x="12" y="14701"/>
                      <a:pt x="1" y="14748"/>
                    </a:cubicBezTo>
                    <a:lnTo>
                      <a:pt x="46" y="14748"/>
                    </a:lnTo>
                    <a:cubicBezTo>
                      <a:pt x="57" y="14701"/>
                      <a:pt x="71" y="14642"/>
                      <a:pt x="71" y="14586"/>
                    </a:cubicBezTo>
                    <a:cubicBezTo>
                      <a:pt x="210" y="13841"/>
                      <a:pt x="674" y="12747"/>
                      <a:pt x="2139" y="11747"/>
                    </a:cubicBezTo>
                    <a:cubicBezTo>
                      <a:pt x="2360" y="11608"/>
                      <a:pt x="2639" y="11457"/>
                      <a:pt x="2943" y="11292"/>
                    </a:cubicBezTo>
                    <a:cubicBezTo>
                      <a:pt x="3965" y="10734"/>
                      <a:pt x="5374" y="9980"/>
                      <a:pt x="5804" y="8501"/>
                    </a:cubicBezTo>
                    <a:cubicBezTo>
                      <a:pt x="6128" y="7409"/>
                      <a:pt x="5768" y="6187"/>
                      <a:pt x="5419" y="5011"/>
                    </a:cubicBezTo>
                    <a:cubicBezTo>
                      <a:pt x="5199" y="4291"/>
                      <a:pt x="5000" y="3605"/>
                      <a:pt x="4967" y="2988"/>
                    </a:cubicBezTo>
                    <a:cubicBezTo>
                      <a:pt x="4861" y="1092"/>
                      <a:pt x="5768" y="350"/>
                      <a:pt x="6491" y="46"/>
                    </a:cubicBezTo>
                    <a:lnTo>
                      <a:pt x="64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64"/>
              <p:cNvSpPr/>
              <p:nvPr/>
            </p:nvSpPr>
            <p:spPr>
              <a:xfrm rot="-1010754" flipH="1">
                <a:off x="-350090" y="3603756"/>
                <a:ext cx="1234024" cy="2630240"/>
              </a:xfrm>
              <a:custGeom>
                <a:avLst/>
                <a:gdLst/>
                <a:ahLst/>
                <a:cxnLst/>
                <a:rect l="l" t="t" r="r" b="b"/>
                <a:pathLst>
                  <a:path w="8841" h="18844" extrusionOk="0">
                    <a:moveTo>
                      <a:pt x="8793" y="1"/>
                    </a:moveTo>
                    <a:cubicBezTo>
                      <a:pt x="8679" y="512"/>
                      <a:pt x="8481" y="956"/>
                      <a:pt x="8190" y="1374"/>
                    </a:cubicBezTo>
                    <a:cubicBezTo>
                      <a:pt x="7537" y="2293"/>
                      <a:pt x="6398" y="3060"/>
                      <a:pt x="4723" y="3711"/>
                    </a:cubicBezTo>
                    <a:cubicBezTo>
                      <a:pt x="2222" y="4677"/>
                      <a:pt x="921" y="6061"/>
                      <a:pt x="617" y="8037"/>
                    </a:cubicBezTo>
                    <a:cubicBezTo>
                      <a:pt x="455" y="9154"/>
                      <a:pt x="852" y="10561"/>
                      <a:pt x="1234" y="11934"/>
                    </a:cubicBezTo>
                    <a:cubicBezTo>
                      <a:pt x="1561" y="13098"/>
                      <a:pt x="1862" y="14190"/>
                      <a:pt x="1829" y="15052"/>
                    </a:cubicBezTo>
                    <a:cubicBezTo>
                      <a:pt x="1781" y="15971"/>
                      <a:pt x="1550" y="17249"/>
                      <a:pt x="723" y="18181"/>
                    </a:cubicBezTo>
                    <a:cubicBezTo>
                      <a:pt x="478" y="18461"/>
                      <a:pt x="224" y="18656"/>
                      <a:pt x="0" y="18796"/>
                    </a:cubicBezTo>
                    <a:lnTo>
                      <a:pt x="0" y="18843"/>
                    </a:lnTo>
                    <a:cubicBezTo>
                      <a:pt x="235" y="18703"/>
                      <a:pt x="503" y="18505"/>
                      <a:pt x="757" y="18215"/>
                    </a:cubicBezTo>
                    <a:cubicBezTo>
                      <a:pt x="1594" y="17274"/>
                      <a:pt x="1829" y="15971"/>
                      <a:pt x="1873" y="15063"/>
                    </a:cubicBezTo>
                    <a:cubicBezTo>
                      <a:pt x="1910" y="14190"/>
                      <a:pt x="1605" y="13087"/>
                      <a:pt x="1270" y="11923"/>
                    </a:cubicBezTo>
                    <a:cubicBezTo>
                      <a:pt x="885" y="10561"/>
                      <a:pt x="489" y="9154"/>
                      <a:pt x="665" y="8049"/>
                    </a:cubicBezTo>
                    <a:cubicBezTo>
                      <a:pt x="966" y="6083"/>
                      <a:pt x="2259" y="4713"/>
                      <a:pt x="4735" y="3758"/>
                    </a:cubicBezTo>
                    <a:cubicBezTo>
                      <a:pt x="7537" y="2675"/>
                      <a:pt x="8528" y="1363"/>
                      <a:pt x="884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5" name="Google Shape;145;p64"/>
              <p:cNvGrpSpPr/>
              <p:nvPr/>
            </p:nvGrpSpPr>
            <p:grpSpPr>
              <a:xfrm rot="5608104">
                <a:off x="7011463" y="2189593"/>
                <a:ext cx="4173395" cy="832070"/>
                <a:chOff x="2998175" y="3304059"/>
                <a:chExt cx="4173262" cy="832043"/>
              </a:xfrm>
            </p:grpSpPr>
            <p:sp>
              <p:nvSpPr>
                <p:cNvPr id="146" name="Google Shape;146;p64"/>
                <p:cNvSpPr/>
                <p:nvPr/>
              </p:nvSpPr>
              <p:spPr>
                <a:xfrm>
                  <a:off x="2998175" y="3464342"/>
                  <a:ext cx="4173262" cy="671760"/>
                </a:xfrm>
                <a:custGeom>
                  <a:avLst/>
                  <a:gdLst/>
                  <a:ahLst/>
                  <a:cxnLst/>
                  <a:rect l="l" t="t" r="r" b="b"/>
                  <a:pathLst>
                    <a:path w="28484" h="4585" extrusionOk="0">
                      <a:moveTo>
                        <a:pt x="28484" y="1"/>
                      </a:moveTo>
                      <a:cubicBezTo>
                        <a:pt x="24877" y="2223"/>
                        <a:pt x="20378" y="3733"/>
                        <a:pt x="15654" y="4291"/>
                      </a:cubicBezTo>
                      <a:cubicBezTo>
                        <a:pt x="14363" y="4442"/>
                        <a:pt x="13087" y="4516"/>
                        <a:pt x="11842" y="4516"/>
                      </a:cubicBezTo>
                      <a:cubicBezTo>
                        <a:pt x="7215" y="4516"/>
                        <a:pt x="3016" y="3496"/>
                        <a:pt x="0" y="1617"/>
                      </a:cubicBezTo>
                      <a:lnTo>
                        <a:pt x="0" y="1698"/>
                      </a:lnTo>
                      <a:cubicBezTo>
                        <a:pt x="1697" y="2756"/>
                        <a:pt x="3802" y="3549"/>
                        <a:pt x="6152" y="4037"/>
                      </a:cubicBezTo>
                      <a:cubicBezTo>
                        <a:pt x="7919" y="4397"/>
                        <a:pt x="9840" y="4584"/>
                        <a:pt x="11816" y="4584"/>
                      </a:cubicBezTo>
                      <a:cubicBezTo>
                        <a:pt x="13072" y="4584"/>
                        <a:pt x="14365" y="4515"/>
                        <a:pt x="15654" y="4361"/>
                      </a:cubicBezTo>
                      <a:cubicBezTo>
                        <a:pt x="20378" y="3803"/>
                        <a:pt x="24877" y="2304"/>
                        <a:pt x="28484" y="82"/>
                      </a:cubicBezTo>
                      <a:lnTo>
                        <a:pt x="284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64"/>
                <p:cNvSpPr/>
                <p:nvPr/>
              </p:nvSpPr>
              <p:spPr>
                <a:xfrm>
                  <a:off x="2998175" y="3304059"/>
                  <a:ext cx="4173262" cy="550594"/>
                </a:xfrm>
                <a:custGeom>
                  <a:avLst/>
                  <a:gdLst/>
                  <a:ahLst/>
                  <a:cxnLst/>
                  <a:rect l="l" t="t" r="r" b="b"/>
                  <a:pathLst>
                    <a:path w="28484" h="3758" extrusionOk="0">
                      <a:moveTo>
                        <a:pt x="0" y="1"/>
                      </a:moveTo>
                      <a:lnTo>
                        <a:pt x="0" y="82"/>
                      </a:lnTo>
                      <a:cubicBezTo>
                        <a:pt x="1697" y="1246"/>
                        <a:pt x="3802" y="2164"/>
                        <a:pt x="6152" y="2792"/>
                      </a:cubicBezTo>
                      <a:cubicBezTo>
                        <a:pt x="8514" y="3431"/>
                        <a:pt x="11130" y="3758"/>
                        <a:pt x="13807" y="3758"/>
                      </a:cubicBezTo>
                      <a:cubicBezTo>
                        <a:pt x="14421" y="3758"/>
                        <a:pt x="15038" y="3735"/>
                        <a:pt x="15654" y="3699"/>
                      </a:cubicBezTo>
                      <a:cubicBezTo>
                        <a:pt x="20378" y="3445"/>
                        <a:pt x="24877" y="2211"/>
                        <a:pt x="28484" y="210"/>
                      </a:cubicBezTo>
                      <a:lnTo>
                        <a:pt x="28484" y="129"/>
                      </a:lnTo>
                      <a:cubicBezTo>
                        <a:pt x="24877" y="2130"/>
                        <a:pt x="20378" y="3375"/>
                        <a:pt x="15654" y="3629"/>
                      </a:cubicBezTo>
                      <a:cubicBezTo>
                        <a:pt x="15036" y="3664"/>
                        <a:pt x="14422" y="3681"/>
                        <a:pt x="13813" y="3681"/>
                      </a:cubicBezTo>
                      <a:cubicBezTo>
                        <a:pt x="8417" y="3681"/>
                        <a:pt x="3439" y="2353"/>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48" name="Google Shape;148;p64"/>
            <p:cNvSpPr/>
            <p:nvPr/>
          </p:nvSpPr>
          <p:spPr>
            <a:xfrm>
              <a:off x="-379664" y="-165173"/>
              <a:ext cx="906137" cy="2058489"/>
            </a:xfrm>
            <a:custGeom>
              <a:avLst/>
              <a:gdLst/>
              <a:ahLst/>
              <a:cxnLst/>
              <a:rect l="l" t="t" r="r" b="b"/>
              <a:pathLst>
                <a:path w="6492" h="14748" extrusionOk="0">
                  <a:moveTo>
                    <a:pt x="6491" y="1"/>
                  </a:moveTo>
                  <a:cubicBezTo>
                    <a:pt x="6257" y="93"/>
                    <a:pt x="5989" y="244"/>
                    <a:pt x="5757" y="464"/>
                  </a:cubicBezTo>
                  <a:cubicBezTo>
                    <a:pt x="5140" y="1023"/>
                    <a:pt x="4861" y="1871"/>
                    <a:pt x="4919" y="2988"/>
                  </a:cubicBezTo>
                  <a:cubicBezTo>
                    <a:pt x="4956" y="3616"/>
                    <a:pt x="5151" y="4302"/>
                    <a:pt x="5374" y="5025"/>
                  </a:cubicBezTo>
                  <a:cubicBezTo>
                    <a:pt x="5723" y="6198"/>
                    <a:pt x="6072" y="7409"/>
                    <a:pt x="5757" y="8490"/>
                  </a:cubicBezTo>
                  <a:cubicBezTo>
                    <a:pt x="5327" y="9955"/>
                    <a:pt x="3931" y="10700"/>
                    <a:pt x="2918" y="11248"/>
                  </a:cubicBezTo>
                  <a:cubicBezTo>
                    <a:pt x="2617" y="11409"/>
                    <a:pt x="2326" y="11560"/>
                    <a:pt x="2117" y="11711"/>
                  </a:cubicBezTo>
                  <a:cubicBezTo>
                    <a:pt x="640" y="12713"/>
                    <a:pt x="163" y="13830"/>
                    <a:pt x="23" y="14586"/>
                  </a:cubicBezTo>
                  <a:cubicBezTo>
                    <a:pt x="12" y="14642"/>
                    <a:pt x="12" y="14701"/>
                    <a:pt x="1" y="14748"/>
                  </a:cubicBezTo>
                  <a:lnTo>
                    <a:pt x="46" y="14748"/>
                  </a:lnTo>
                  <a:cubicBezTo>
                    <a:pt x="57" y="14701"/>
                    <a:pt x="71" y="14642"/>
                    <a:pt x="71" y="14586"/>
                  </a:cubicBezTo>
                  <a:cubicBezTo>
                    <a:pt x="210" y="13841"/>
                    <a:pt x="674" y="12747"/>
                    <a:pt x="2139" y="11747"/>
                  </a:cubicBezTo>
                  <a:cubicBezTo>
                    <a:pt x="2360" y="11608"/>
                    <a:pt x="2639" y="11457"/>
                    <a:pt x="2943" y="11292"/>
                  </a:cubicBezTo>
                  <a:cubicBezTo>
                    <a:pt x="3965" y="10734"/>
                    <a:pt x="5374" y="9980"/>
                    <a:pt x="5804" y="8501"/>
                  </a:cubicBezTo>
                  <a:cubicBezTo>
                    <a:pt x="6128" y="7409"/>
                    <a:pt x="5768" y="6187"/>
                    <a:pt x="5419" y="5011"/>
                  </a:cubicBezTo>
                  <a:cubicBezTo>
                    <a:pt x="5199" y="4291"/>
                    <a:pt x="5000" y="3605"/>
                    <a:pt x="4967" y="2988"/>
                  </a:cubicBezTo>
                  <a:cubicBezTo>
                    <a:pt x="4861" y="1092"/>
                    <a:pt x="5768" y="350"/>
                    <a:pt x="6491" y="46"/>
                  </a:cubicBezTo>
                  <a:lnTo>
                    <a:pt x="64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64"/>
            <p:cNvSpPr/>
            <p:nvPr/>
          </p:nvSpPr>
          <p:spPr>
            <a:xfrm rot="-1010754" flipH="1">
              <a:off x="-491515" y="3715056"/>
              <a:ext cx="1234024" cy="2630240"/>
            </a:xfrm>
            <a:custGeom>
              <a:avLst/>
              <a:gdLst/>
              <a:ahLst/>
              <a:cxnLst/>
              <a:rect l="l" t="t" r="r" b="b"/>
              <a:pathLst>
                <a:path w="8841" h="18844" extrusionOk="0">
                  <a:moveTo>
                    <a:pt x="8793" y="1"/>
                  </a:moveTo>
                  <a:cubicBezTo>
                    <a:pt x="8679" y="512"/>
                    <a:pt x="8481" y="956"/>
                    <a:pt x="8190" y="1374"/>
                  </a:cubicBezTo>
                  <a:cubicBezTo>
                    <a:pt x="7537" y="2293"/>
                    <a:pt x="6398" y="3060"/>
                    <a:pt x="4723" y="3711"/>
                  </a:cubicBezTo>
                  <a:cubicBezTo>
                    <a:pt x="2222" y="4677"/>
                    <a:pt x="921" y="6061"/>
                    <a:pt x="617" y="8037"/>
                  </a:cubicBezTo>
                  <a:cubicBezTo>
                    <a:pt x="455" y="9154"/>
                    <a:pt x="852" y="10561"/>
                    <a:pt x="1234" y="11934"/>
                  </a:cubicBezTo>
                  <a:cubicBezTo>
                    <a:pt x="1561" y="13098"/>
                    <a:pt x="1862" y="14190"/>
                    <a:pt x="1829" y="15052"/>
                  </a:cubicBezTo>
                  <a:cubicBezTo>
                    <a:pt x="1781" y="15971"/>
                    <a:pt x="1550" y="17249"/>
                    <a:pt x="723" y="18181"/>
                  </a:cubicBezTo>
                  <a:cubicBezTo>
                    <a:pt x="478" y="18461"/>
                    <a:pt x="224" y="18656"/>
                    <a:pt x="0" y="18796"/>
                  </a:cubicBezTo>
                  <a:lnTo>
                    <a:pt x="0" y="18843"/>
                  </a:lnTo>
                  <a:cubicBezTo>
                    <a:pt x="235" y="18703"/>
                    <a:pt x="503" y="18505"/>
                    <a:pt x="757" y="18215"/>
                  </a:cubicBezTo>
                  <a:cubicBezTo>
                    <a:pt x="1594" y="17274"/>
                    <a:pt x="1829" y="15971"/>
                    <a:pt x="1873" y="15063"/>
                  </a:cubicBezTo>
                  <a:cubicBezTo>
                    <a:pt x="1910" y="14190"/>
                    <a:pt x="1605" y="13087"/>
                    <a:pt x="1270" y="11923"/>
                  </a:cubicBezTo>
                  <a:cubicBezTo>
                    <a:pt x="885" y="10561"/>
                    <a:pt x="489" y="9154"/>
                    <a:pt x="665" y="8049"/>
                  </a:cubicBezTo>
                  <a:cubicBezTo>
                    <a:pt x="966" y="6083"/>
                    <a:pt x="2259" y="4713"/>
                    <a:pt x="4735" y="3758"/>
                  </a:cubicBezTo>
                  <a:cubicBezTo>
                    <a:pt x="7537" y="2675"/>
                    <a:pt x="8528" y="1363"/>
                    <a:pt x="884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55"/>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endParaRPr/>
          </a:p>
        </p:txBody>
      </p:sp>
      <p:sp>
        <p:nvSpPr>
          <p:cNvPr id="7" name="Google Shape;7;p55"/>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
        <p:nvSpPr>
          <p:cNvPr id="8" name="Google Shape;8;p55"/>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
          <p:cNvSpPr txBox="1">
            <a:spLocks noGrp="1"/>
          </p:cNvSpPr>
          <p:nvPr>
            <p:ph type="ctrTitle"/>
          </p:nvPr>
        </p:nvSpPr>
        <p:spPr>
          <a:xfrm>
            <a:off x="158511" y="1113999"/>
            <a:ext cx="3213683" cy="1585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2300"/>
              <a:t>Classification of Pneumonia Using Deep Autoencoder for Chest X-ray Images</a:t>
            </a:r>
            <a:br>
              <a:rPr lang="en" sz="2000"/>
            </a:br>
            <a:endParaRPr sz="2000"/>
          </a:p>
        </p:txBody>
      </p:sp>
      <p:sp>
        <p:nvSpPr>
          <p:cNvPr id="487" name="Google Shape;487;p5"/>
          <p:cNvSpPr txBox="1">
            <a:spLocks noGrp="1"/>
          </p:cNvSpPr>
          <p:nvPr>
            <p:ph type="subTitle" idx="1"/>
          </p:nvPr>
        </p:nvSpPr>
        <p:spPr>
          <a:xfrm>
            <a:off x="0" y="2741339"/>
            <a:ext cx="3386829" cy="190285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800"/>
              <a:buNone/>
            </a:pPr>
            <a:r>
              <a:rPr lang="en-US" sz="1300" dirty="0"/>
              <a:t>Deep Learning</a:t>
            </a:r>
            <a:endParaRPr sz="1400" dirty="0"/>
          </a:p>
          <a:p>
            <a:pPr marL="0" lvl="0" indent="0" algn="l" rtl="0">
              <a:lnSpc>
                <a:spcPct val="100000"/>
              </a:lnSpc>
              <a:spcBef>
                <a:spcPts val="0"/>
              </a:spcBef>
              <a:spcAft>
                <a:spcPts val="0"/>
              </a:spcAft>
              <a:buClr>
                <a:schemeClr val="dk1"/>
              </a:buClr>
              <a:buSzPts val="1100"/>
              <a:buFont typeface="Arial"/>
              <a:buNone/>
            </a:pPr>
            <a:endParaRPr dirty="0"/>
          </a:p>
        </p:txBody>
      </p:sp>
      <p:cxnSp>
        <p:nvCxnSpPr>
          <p:cNvPr id="488" name="Google Shape;488;p5"/>
          <p:cNvCxnSpPr/>
          <p:nvPr/>
        </p:nvCxnSpPr>
        <p:spPr>
          <a:xfrm rot="10800000" flipH="1">
            <a:off x="252439" y="2377572"/>
            <a:ext cx="2347728" cy="13087"/>
          </a:xfrm>
          <a:prstGeom prst="straightConnector1">
            <a:avLst/>
          </a:prstGeom>
          <a:noFill/>
          <a:ln w="9525" cap="flat" cmpd="sng">
            <a:solidFill>
              <a:schemeClr val="lt2"/>
            </a:solidFill>
            <a:prstDash val="solid"/>
            <a:round/>
            <a:headEnd type="none" w="sm" len="sm"/>
            <a:tailEnd type="none" w="sm" len="sm"/>
          </a:ln>
        </p:spPr>
      </p:cxnSp>
      <p:grpSp>
        <p:nvGrpSpPr>
          <p:cNvPr id="489" name="Google Shape;489;p5"/>
          <p:cNvGrpSpPr/>
          <p:nvPr/>
        </p:nvGrpSpPr>
        <p:grpSpPr>
          <a:xfrm>
            <a:off x="5526311" y="1019779"/>
            <a:ext cx="3282862" cy="3583710"/>
            <a:chOff x="5526311" y="1019779"/>
            <a:chExt cx="3282862" cy="3583710"/>
          </a:xfrm>
        </p:grpSpPr>
        <p:grpSp>
          <p:nvGrpSpPr>
            <p:cNvPr id="490" name="Google Shape;490;p5"/>
            <p:cNvGrpSpPr/>
            <p:nvPr/>
          </p:nvGrpSpPr>
          <p:grpSpPr>
            <a:xfrm flipH="1">
              <a:off x="5526311" y="1019779"/>
              <a:ext cx="3282862" cy="3583710"/>
              <a:chOff x="3590163" y="3067625"/>
              <a:chExt cx="917975" cy="1002100"/>
            </a:xfrm>
          </p:grpSpPr>
          <p:sp>
            <p:nvSpPr>
              <p:cNvPr id="491" name="Google Shape;491;p5"/>
              <p:cNvSpPr/>
              <p:nvPr/>
            </p:nvSpPr>
            <p:spPr>
              <a:xfrm>
                <a:off x="3590163" y="3067625"/>
                <a:ext cx="917975" cy="1002100"/>
              </a:xfrm>
              <a:custGeom>
                <a:avLst/>
                <a:gdLst/>
                <a:ahLst/>
                <a:cxnLst/>
                <a:rect l="l" t="t" r="r" b="b"/>
                <a:pathLst>
                  <a:path w="36719" h="40084" extrusionOk="0">
                    <a:moveTo>
                      <a:pt x="18162" y="0"/>
                    </a:moveTo>
                    <a:cubicBezTo>
                      <a:pt x="16742" y="0"/>
                      <a:pt x="15198" y="408"/>
                      <a:pt x="13631" y="1456"/>
                    </a:cubicBezTo>
                    <a:cubicBezTo>
                      <a:pt x="10898" y="3678"/>
                      <a:pt x="11188" y="6924"/>
                      <a:pt x="12433" y="9180"/>
                    </a:cubicBezTo>
                    <a:cubicBezTo>
                      <a:pt x="13712" y="11494"/>
                      <a:pt x="14887" y="11913"/>
                      <a:pt x="14773" y="14950"/>
                    </a:cubicBezTo>
                    <a:cubicBezTo>
                      <a:pt x="14703" y="16647"/>
                      <a:pt x="14178" y="17590"/>
                      <a:pt x="13131" y="17950"/>
                    </a:cubicBezTo>
                    <a:cubicBezTo>
                      <a:pt x="11677" y="18472"/>
                      <a:pt x="6432" y="20253"/>
                      <a:pt x="4816" y="21741"/>
                    </a:cubicBezTo>
                    <a:cubicBezTo>
                      <a:pt x="3199" y="23229"/>
                      <a:pt x="2616" y="24801"/>
                      <a:pt x="1569" y="30244"/>
                    </a:cubicBezTo>
                    <a:cubicBezTo>
                      <a:pt x="989" y="33234"/>
                      <a:pt x="441" y="36734"/>
                      <a:pt x="0" y="40084"/>
                    </a:cubicBezTo>
                    <a:lnTo>
                      <a:pt x="5617" y="40084"/>
                    </a:lnTo>
                    <a:cubicBezTo>
                      <a:pt x="6142" y="36734"/>
                      <a:pt x="6733" y="33443"/>
                      <a:pt x="7350" y="31151"/>
                    </a:cubicBezTo>
                    <a:cubicBezTo>
                      <a:pt x="8283" y="33792"/>
                      <a:pt x="8897" y="36139"/>
                      <a:pt x="9201" y="40084"/>
                    </a:cubicBezTo>
                    <a:lnTo>
                      <a:pt x="27518" y="40084"/>
                    </a:lnTo>
                    <a:cubicBezTo>
                      <a:pt x="27823" y="36139"/>
                      <a:pt x="28437" y="33792"/>
                      <a:pt x="29369" y="31151"/>
                    </a:cubicBezTo>
                    <a:cubicBezTo>
                      <a:pt x="29986" y="33443"/>
                      <a:pt x="30578" y="36734"/>
                      <a:pt x="31102" y="40084"/>
                    </a:cubicBezTo>
                    <a:lnTo>
                      <a:pt x="36719" y="40084"/>
                    </a:lnTo>
                    <a:cubicBezTo>
                      <a:pt x="36278" y="36734"/>
                      <a:pt x="35731" y="33234"/>
                      <a:pt x="35161" y="30244"/>
                    </a:cubicBezTo>
                    <a:cubicBezTo>
                      <a:pt x="34103" y="24801"/>
                      <a:pt x="33520" y="23229"/>
                      <a:pt x="31904" y="21741"/>
                    </a:cubicBezTo>
                    <a:cubicBezTo>
                      <a:pt x="30299" y="20253"/>
                      <a:pt x="25042" y="18472"/>
                      <a:pt x="23588" y="17950"/>
                    </a:cubicBezTo>
                    <a:cubicBezTo>
                      <a:pt x="22552" y="17590"/>
                      <a:pt x="22134" y="16764"/>
                      <a:pt x="22111" y="15567"/>
                    </a:cubicBezTo>
                    <a:lnTo>
                      <a:pt x="22111" y="15567"/>
                    </a:lnTo>
                    <a:cubicBezTo>
                      <a:pt x="22421" y="15634"/>
                      <a:pt x="22708" y="15668"/>
                      <a:pt x="22971" y="15668"/>
                    </a:cubicBezTo>
                    <a:cubicBezTo>
                      <a:pt x="23845" y="15668"/>
                      <a:pt x="24456" y="15286"/>
                      <a:pt x="24752" y="14436"/>
                    </a:cubicBezTo>
                    <a:cubicBezTo>
                      <a:pt x="25146" y="13333"/>
                      <a:pt x="25182" y="11424"/>
                      <a:pt x="25182" y="11424"/>
                    </a:cubicBezTo>
                    <a:cubicBezTo>
                      <a:pt x="25182" y="11424"/>
                      <a:pt x="25373" y="11489"/>
                      <a:pt x="25623" y="11489"/>
                    </a:cubicBezTo>
                    <a:cubicBezTo>
                      <a:pt x="25935" y="11489"/>
                      <a:pt x="26339" y="11388"/>
                      <a:pt x="26578" y="10936"/>
                    </a:cubicBezTo>
                    <a:cubicBezTo>
                      <a:pt x="25240" y="9749"/>
                      <a:pt x="25274" y="8948"/>
                      <a:pt x="25391" y="6969"/>
                    </a:cubicBezTo>
                    <a:cubicBezTo>
                      <a:pt x="25495" y="4993"/>
                      <a:pt x="24752" y="3736"/>
                      <a:pt x="24752" y="3736"/>
                    </a:cubicBezTo>
                    <a:cubicBezTo>
                      <a:pt x="24124" y="2236"/>
                      <a:pt x="21486" y="0"/>
                      <a:pt x="18162" y="0"/>
                    </a:cubicBez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5"/>
              <p:cNvSpPr/>
              <p:nvPr/>
            </p:nvSpPr>
            <p:spPr>
              <a:xfrm>
                <a:off x="4051138" y="3283700"/>
                <a:ext cx="189800" cy="163600"/>
              </a:xfrm>
              <a:custGeom>
                <a:avLst/>
                <a:gdLst/>
                <a:ahLst/>
                <a:cxnLst/>
                <a:rect l="l" t="t" r="r" b="b"/>
                <a:pathLst>
                  <a:path w="7592" h="6544" extrusionOk="0">
                    <a:moveTo>
                      <a:pt x="5823" y="0"/>
                    </a:moveTo>
                    <a:cubicBezTo>
                      <a:pt x="5811" y="0"/>
                      <a:pt x="5800" y="0"/>
                      <a:pt x="5788" y="1"/>
                    </a:cubicBezTo>
                    <a:cubicBezTo>
                      <a:pt x="5009" y="37"/>
                      <a:pt x="2684" y="199"/>
                      <a:pt x="1997" y="794"/>
                    </a:cubicBezTo>
                    <a:cubicBezTo>
                      <a:pt x="672" y="1874"/>
                      <a:pt x="892" y="4202"/>
                      <a:pt x="228" y="5723"/>
                    </a:cubicBezTo>
                    <a:cubicBezTo>
                      <a:pt x="0" y="6252"/>
                      <a:pt x="10" y="6424"/>
                      <a:pt x="120" y="6424"/>
                    </a:cubicBezTo>
                    <a:cubicBezTo>
                      <a:pt x="323" y="6424"/>
                      <a:pt x="870" y="5829"/>
                      <a:pt x="870" y="5829"/>
                    </a:cubicBezTo>
                    <a:cubicBezTo>
                      <a:pt x="1142" y="5399"/>
                      <a:pt x="1442" y="5154"/>
                      <a:pt x="1714" y="5154"/>
                    </a:cubicBezTo>
                    <a:cubicBezTo>
                      <a:pt x="1942" y="5154"/>
                      <a:pt x="2151" y="5325"/>
                      <a:pt x="2310" y="5701"/>
                    </a:cubicBezTo>
                    <a:cubicBezTo>
                      <a:pt x="2561" y="6315"/>
                      <a:pt x="3365" y="6544"/>
                      <a:pt x="4091" y="6544"/>
                    </a:cubicBezTo>
                    <a:cubicBezTo>
                      <a:pt x="4341" y="6544"/>
                      <a:pt x="4583" y="6517"/>
                      <a:pt x="4789" y="6469"/>
                    </a:cubicBezTo>
                    <a:cubicBezTo>
                      <a:pt x="5590" y="6282"/>
                      <a:pt x="6034" y="5492"/>
                      <a:pt x="6148" y="4202"/>
                    </a:cubicBezTo>
                    <a:cubicBezTo>
                      <a:pt x="6228" y="3232"/>
                      <a:pt x="6234" y="2866"/>
                      <a:pt x="5545" y="2866"/>
                    </a:cubicBezTo>
                    <a:cubicBezTo>
                      <a:pt x="5315" y="2866"/>
                      <a:pt x="5008" y="2907"/>
                      <a:pt x="4602" y="2979"/>
                    </a:cubicBezTo>
                    <a:cubicBezTo>
                      <a:pt x="2963" y="3270"/>
                      <a:pt x="2265" y="3538"/>
                      <a:pt x="1822" y="3783"/>
                    </a:cubicBezTo>
                    <a:cubicBezTo>
                      <a:pt x="1719" y="3842"/>
                      <a:pt x="1652" y="3868"/>
                      <a:pt x="1616" y="3868"/>
                    </a:cubicBezTo>
                    <a:cubicBezTo>
                      <a:pt x="1497" y="3868"/>
                      <a:pt x="1724" y="3583"/>
                      <a:pt x="2171" y="3270"/>
                    </a:cubicBezTo>
                    <a:cubicBezTo>
                      <a:pt x="2754" y="2876"/>
                      <a:pt x="5487" y="2362"/>
                      <a:pt x="6534" y="2340"/>
                    </a:cubicBezTo>
                    <a:cubicBezTo>
                      <a:pt x="7591" y="2304"/>
                      <a:pt x="7125" y="2061"/>
                      <a:pt x="6776" y="1374"/>
                    </a:cubicBezTo>
                    <a:cubicBezTo>
                      <a:pt x="6444" y="709"/>
                      <a:pt x="6552" y="0"/>
                      <a:pt x="5823" y="0"/>
                    </a:cubicBezTo>
                    <a:close/>
                  </a:path>
                </a:pathLst>
              </a:custGeom>
              <a:solidFill>
                <a:schemeClr val="accent2"/>
              </a:solidFill>
              <a:ln>
                <a:noFill/>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5"/>
              <p:cNvSpPr/>
              <p:nvPr/>
            </p:nvSpPr>
            <p:spPr>
              <a:xfrm>
                <a:off x="4070763" y="3576500"/>
                <a:ext cx="214075" cy="374850"/>
              </a:xfrm>
              <a:custGeom>
                <a:avLst/>
                <a:gdLst/>
                <a:ahLst/>
                <a:cxnLst/>
                <a:rect l="l" t="t" r="r" b="b"/>
                <a:pathLst>
                  <a:path w="8563" h="14994" extrusionOk="0">
                    <a:moveTo>
                      <a:pt x="1622" y="0"/>
                    </a:moveTo>
                    <a:cubicBezTo>
                      <a:pt x="1598" y="0"/>
                      <a:pt x="1574" y="1"/>
                      <a:pt x="1550" y="2"/>
                    </a:cubicBezTo>
                    <a:cubicBezTo>
                      <a:pt x="838" y="13"/>
                      <a:pt x="643" y="1283"/>
                      <a:pt x="316" y="3502"/>
                    </a:cubicBezTo>
                    <a:cubicBezTo>
                      <a:pt x="1" y="5713"/>
                      <a:pt x="1" y="6388"/>
                      <a:pt x="118" y="9423"/>
                    </a:cubicBezTo>
                    <a:cubicBezTo>
                      <a:pt x="247" y="12471"/>
                      <a:pt x="420" y="13657"/>
                      <a:pt x="1620" y="14425"/>
                    </a:cubicBezTo>
                    <a:cubicBezTo>
                      <a:pt x="2296" y="14852"/>
                      <a:pt x="3332" y="14994"/>
                      <a:pt x="4407" y="14994"/>
                    </a:cubicBezTo>
                    <a:cubicBezTo>
                      <a:pt x="5236" y="14994"/>
                      <a:pt x="6088" y="14909"/>
                      <a:pt x="6818" y="14807"/>
                    </a:cubicBezTo>
                    <a:cubicBezTo>
                      <a:pt x="8481" y="14576"/>
                      <a:pt x="8412" y="14333"/>
                      <a:pt x="8481" y="12784"/>
                    </a:cubicBezTo>
                    <a:cubicBezTo>
                      <a:pt x="8562" y="11237"/>
                      <a:pt x="8504" y="8317"/>
                      <a:pt x="6656" y="5805"/>
                    </a:cubicBezTo>
                    <a:cubicBezTo>
                      <a:pt x="5908" y="2955"/>
                      <a:pt x="3682" y="0"/>
                      <a:pt x="16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5"/>
              <p:cNvSpPr/>
              <p:nvPr/>
            </p:nvSpPr>
            <p:spPr>
              <a:xfrm>
                <a:off x="3818438" y="3576500"/>
                <a:ext cx="214325" cy="374850"/>
              </a:xfrm>
              <a:custGeom>
                <a:avLst/>
                <a:gdLst/>
                <a:ahLst/>
                <a:cxnLst/>
                <a:rect l="l" t="t" r="r" b="b"/>
                <a:pathLst>
                  <a:path w="8573" h="14994" extrusionOk="0">
                    <a:moveTo>
                      <a:pt x="6952" y="0"/>
                    </a:moveTo>
                    <a:cubicBezTo>
                      <a:pt x="4892" y="0"/>
                      <a:pt x="2666" y="2955"/>
                      <a:pt x="1907" y="5805"/>
                    </a:cubicBezTo>
                    <a:cubicBezTo>
                      <a:pt x="59" y="8317"/>
                      <a:pt x="0" y="11237"/>
                      <a:pt x="81" y="12784"/>
                    </a:cubicBezTo>
                    <a:cubicBezTo>
                      <a:pt x="162" y="14333"/>
                      <a:pt x="81" y="14576"/>
                      <a:pt x="1756" y="14807"/>
                    </a:cubicBezTo>
                    <a:cubicBezTo>
                      <a:pt x="2480" y="14909"/>
                      <a:pt x="3330" y="14994"/>
                      <a:pt x="4157" y="14994"/>
                    </a:cubicBezTo>
                    <a:cubicBezTo>
                      <a:pt x="5231" y="14994"/>
                      <a:pt x="6266" y="14852"/>
                      <a:pt x="6942" y="14425"/>
                    </a:cubicBezTo>
                    <a:cubicBezTo>
                      <a:pt x="8154" y="13657"/>
                      <a:pt x="8316" y="12471"/>
                      <a:pt x="8444" y="9423"/>
                    </a:cubicBezTo>
                    <a:cubicBezTo>
                      <a:pt x="8573" y="6388"/>
                      <a:pt x="8573" y="5713"/>
                      <a:pt x="8246" y="3502"/>
                    </a:cubicBezTo>
                    <a:cubicBezTo>
                      <a:pt x="7919" y="1283"/>
                      <a:pt x="7721" y="13"/>
                      <a:pt x="7023" y="2"/>
                    </a:cubicBezTo>
                    <a:cubicBezTo>
                      <a:pt x="7000" y="1"/>
                      <a:pt x="6976" y="0"/>
                      <a:pt x="695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5"/>
              <p:cNvSpPr/>
              <p:nvPr/>
            </p:nvSpPr>
            <p:spPr>
              <a:xfrm>
                <a:off x="4070763" y="3576525"/>
                <a:ext cx="206525" cy="374825"/>
              </a:xfrm>
              <a:custGeom>
                <a:avLst/>
                <a:gdLst/>
                <a:ahLst/>
                <a:cxnLst/>
                <a:rect l="l" t="t" r="r" b="b"/>
                <a:pathLst>
                  <a:path w="8261" h="14993" extrusionOk="0">
                    <a:moveTo>
                      <a:pt x="1550" y="1"/>
                    </a:moveTo>
                    <a:cubicBezTo>
                      <a:pt x="838" y="12"/>
                      <a:pt x="643" y="1282"/>
                      <a:pt x="316" y="3501"/>
                    </a:cubicBezTo>
                    <a:cubicBezTo>
                      <a:pt x="1" y="5712"/>
                      <a:pt x="1" y="6387"/>
                      <a:pt x="118" y="9422"/>
                    </a:cubicBezTo>
                    <a:cubicBezTo>
                      <a:pt x="247" y="12470"/>
                      <a:pt x="420" y="13656"/>
                      <a:pt x="1620" y="14424"/>
                    </a:cubicBezTo>
                    <a:cubicBezTo>
                      <a:pt x="2296" y="14851"/>
                      <a:pt x="3332" y="14993"/>
                      <a:pt x="4407" y="14993"/>
                    </a:cubicBezTo>
                    <a:cubicBezTo>
                      <a:pt x="5236" y="14993"/>
                      <a:pt x="6088" y="14908"/>
                      <a:pt x="6818" y="14806"/>
                    </a:cubicBezTo>
                    <a:cubicBezTo>
                      <a:pt x="7666" y="14692"/>
                      <a:pt x="8063" y="14564"/>
                      <a:pt x="8261" y="14273"/>
                    </a:cubicBezTo>
                    <a:cubicBezTo>
                      <a:pt x="8026" y="14156"/>
                      <a:pt x="7677" y="14005"/>
                      <a:pt x="7133" y="13494"/>
                    </a:cubicBezTo>
                    <a:cubicBezTo>
                      <a:pt x="6575" y="12981"/>
                      <a:pt x="6237" y="12819"/>
                      <a:pt x="5469" y="12562"/>
                    </a:cubicBezTo>
                    <a:cubicBezTo>
                      <a:pt x="4691" y="12319"/>
                      <a:pt x="3677" y="12062"/>
                      <a:pt x="3155" y="11691"/>
                    </a:cubicBezTo>
                    <a:cubicBezTo>
                      <a:pt x="2630" y="11317"/>
                      <a:pt x="2083" y="10586"/>
                      <a:pt x="1804" y="9014"/>
                    </a:cubicBezTo>
                    <a:cubicBezTo>
                      <a:pt x="1514" y="7434"/>
                      <a:pt x="1165" y="6248"/>
                      <a:pt x="1106" y="5678"/>
                    </a:cubicBezTo>
                    <a:cubicBezTo>
                      <a:pt x="1062" y="5106"/>
                      <a:pt x="992" y="4607"/>
                      <a:pt x="1003" y="3060"/>
                    </a:cubicBezTo>
                    <a:cubicBezTo>
                      <a:pt x="1014" y="1502"/>
                      <a:pt x="886" y="640"/>
                      <a:pt x="1550" y="1"/>
                    </a:cubicBezTo>
                    <a:close/>
                  </a:path>
                </a:pathLst>
              </a:custGeom>
              <a:solidFill>
                <a:schemeClr val="accent2"/>
              </a:solidFill>
              <a:ln>
                <a:noFill/>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5"/>
              <p:cNvSpPr/>
              <p:nvPr/>
            </p:nvSpPr>
            <p:spPr>
              <a:xfrm>
                <a:off x="3825963" y="3576525"/>
                <a:ext cx="206800" cy="374825"/>
              </a:xfrm>
              <a:custGeom>
                <a:avLst/>
                <a:gdLst/>
                <a:ahLst/>
                <a:cxnLst/>
                <a:rect l="l" t="t" r="r" b="b"/>
                <a:pathLst>
                  <a:path w="8272" h="14993" extrusionOk="0">
                    <a:moveTo>
                      <a:pt x="6722" y="1"/>
                    </a:moveTo>
                    <a:lnTo>
                      <a:pt x="6722" y="1"/>
                    </a:lnTo>
                    <a:cubicBezTo>
                      <a:pt x="7376" y="640"/>
                      <a:pt x="7247" y="1502"/>
                      <a:pt x="7258" y="3060"/>
                    </a:cubicBezTo>
                    <a:cubicBezTo>
                      <a:pt x="7281" y="4607"/>
                      <a:pt x="7211" y="5106"/>
                      <a:pt x="7155" y="5678"/>
                    </a:cubicBezTo>
                    <a:cubicBezTo>
                      <a:pt x="7096" y="6248"/>
                      <a:pt x="6748" y="7434"/>
                      <a:pt x="6468" y="9014"/>
                    </a:cubicBezTo>
                    <a:cubicBezTo>
                      <a:pt x="6189" y="10586"/>
                      <a:pt x="5631" y="11317"/>
                      <a:pt x="5106" y="11691"/>
                    </a:cubicBezTo>
                    <a:cubicBezTo>
                      <a:pt x="4584" y="12062"/>
                      <a:pt x="3571" y="12319"/>
                      <a:pt x="2803" y="12562"/>
                    </a:cubicBezTo>
                    <a:cubicBezTo>
                      <a:pt x="2024" y="12819"/>
                      <a:pt x="1687" y="12981"/>
                      <a:pt x="1140" y="13494"/>
                    </a:cubicBezTo>
                    <a:cubicBezTo>
                      <a:pt x="581" y="14005"/>
                      <a:pt x="232" y="14156"/>
                      <a:pt x="1" y="14273"/>
                    </a:cubicBezTo>
                    <a:cubicBezTo>
                      <a:pt x="199" y="14564"/>
                      <a:pt x="595" y="14692"/>
                      <a:pt x="1455" y="14806"/>
                    </a:cubicBezTo>
                    <a:cubicBezTo>
                      <a:pt x="2179" y="14908"/>
                      <a:pt x="3029" y="14993"/>
                      <a:pt x="3856" y="14993"/>
                    </a:cubicBezTo>
                    <a:cubicBezTo>
                      <a:pt x="4930" y="14993"/>
                      <a:pt x="5965" y="14851"/>
                      <a:pt x="6641" y="14424"/>
                    </a:cubicBezTo>
                    <a:cubicBezTo>
                      <a:pt x="7853" y="13656"/>
                      <a:pt x="8015" y="12470"/>
                      <a:pt x="8143" y="9422"/>
                    </a:cubicBezTo>
                    <a:cubicBezTo>
                      <a:pt x="8272" y="6387"/>
                      <a:pt x="8272" y="5712"/>
                      <a:pt x="7945" y="3501"/>
                    </a:cubicBezTo>
                    <a:cubicBezTo>
                      <a:pt x="7618" y="1282"/>
                      <a:pt x="7420" y="12"/>
                      <a:pt x="6722" y="1"/>
                    </a:cubicBezTo>
                    <a:close/>
                  </a:path>
                </a:pathLst>
              </a:custGeom>
              <a:solidFill>
                <a:schemeClr val="accent2"/>
              </a:solidFill>
              <a:ln>
                <a:noFill/>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5"/>
              <p:cNvSpPr/>
              <p:nvPr/>
            </p:nvSpPr>
            <p:spPr>
              <a:xfrm>
                <a:off x="3834963" y="3498650"/>
                <a:ext cx="435900" cy="434100"/>
              </a:xfrm>
              <a:custGeom>
                <a:avLst/>
                <a:gdLst/>
                <a:ahLst/>
                <a:cxnLst/>
                <a:rect l="l" t="t" r="r" b="b"/>
                <a:pathLst>
                  <a:path w="17436" h="17364" extrusionOk="0">
                    <a:moveTo>
                      <a:pt x="6002" y="4662"/>
                    </a:moveTo>
                    <a:cubicBezTo>
                      <a:pt x="6027" y="4676"/>
                      <a:pt x="6050" y="4676"/>
                      <a:pt x="6072" y="4676"/>
                    </a:cubicBezTo>
                    <a:cubicBezTo>
                      <a:pt x="6097" y="4676"/>
                      <a:pt x="6108" y="4676"/>
                      <a:pt x="6131" y="4662"/>
                    </a:cubicBezTo>
                    <a:lnTo>
                      <a:pt x="6131" y="4662"/>
                    </a:lnTo>
                    <a:cubicBezTo>
                      <a:pt x="6083" y="4757"/>
                      <a:pt x="6039" y="4849"/>
                      <a:pt x="5991" y="4941"/>
                    </a:cubicBezTo>
                    <a:cubicBezTo>
                      <a:pt x="5991" y="4838"/>
                      <a:pt x="6002" y="4746"/>
                      <a:pt x="6002" y="4662"/>
                    </a:cubicBezTo>
                    <a:close/>
                    <a:moveTo>
                      <a:pt x="4305" y="5396"/>
                    </a:moveTo>
                    <a:cubicBezTo>
                      <a:pt x="4305" y="5419"/>
                      <a:pt x="4305" y="5444"/>
                      <a:pt x="4316" y="5455"/>
                    </a:cubicBezTo>
                    <a:cubicBezTo>
                      <a:pt x="4305" y="5444"/>
                      <a:pt x="4294" y="5444"/>
                      <a:pt x="4283" y="5430"/>
                    </a:cubicBezTo>
                    <a:cubicBezTo>
                      <a:pt x="4283" y="5419"/>
                      <a:pt x="4269" y="5407"/>
                      <a:pt x="4269" y="5396"/>
                    </a:cubicBezTo>
                    <a:close/>
                    <a:moveTo>
                      <a:pt x="4339" y="5606"/>
                    </a:moveTo>
                    <a:cubicBezTo>
                      <a:pt x="4353" y="5639"/>
                      <a:pt x="4353" y="5675"/>
                      <a:pt x="4364" y="5709"/>
                    </a:cubicBezTo>
                    <a:cubicBezTo>
                      <a:pt x="4364" y="5734"/>
                      <a:pt x="4375" y="5745"/>
                      <a:pt x="4375" y="5768"/>
                    </a:cubicBezTo>
                    <a:cubicBezTo>
                      <a:pt x="4339" y="5734"/>
                      <a:pt x="4316" y="5698"/>
                      <a:pt x="4294" y="5653"/>
                    </a:cubicBezTo>
                    <a:cubicBezTo>
                      <a:pt x="4316" y="5639"/>
                      <a:pt x="4327" y="5628"/>
                      <a:pt x="4339" y="5606"/>
                    </a:cubicBezTo>
                    <a:close/>
                    <a:moveTo>
                      <a:pt x="13168" y="5396"/>
                    </a:moveTo>
                    <a:cubicBezTo>
                      <a:pt x="13168" y="5407"/>
                      <a:pt x="13157" y="5419"/>
                      <a:pt x="13157" y="5430"/>
                    </a:cubicBezTo>
                    <a:cubicBezTo>
                      <a:pt x="13109" y="5455"/>
                      <a:pt x="13076" y="5500"/>
                      <a:pt x="13076" y="5547"/>
                    </a:cubicBezTo>
                    <a:cubicBezTo>
                      <a:pt x="13076" y="5583"/>
                      <a:pt x="13098" y="5617"/>
                      <a:pt x="13120" y="5639"/>
                    </a:cubicBezTo>
                    <a:cubicBezTo>
                      <a:pt x="13087" y="5675"/>
                      <a:pt x="13051" y="5723"/>
                      <a:pt x="13017" y="5768"/>
                    </a:cubicBezTo>
                    <a:cubicBezTo>
                      <a:pt x="13017" y="5745"/>
                      <a:pt x="13028" y="5734"/>
                      <a:pt x="13028" y="5709"/>
                    </a:cubicBezTo>
                    <a:cubicBezTo>
                      <a:pt x="13051" y="5606"/>
                      <a:pt x="13076" y="5500"/>
                      <a:pt x="13098" y="5396"/>
                    </a:cubicBezTo>
                    <a:close/>
                    <a:moveTo>
                      <a:pt x="4546" y="5312"/>
                    </a:moveTo>
                    <a:cubicBezTo>
                      <a:pt x="4540" y="5326"/>
                      <a:pt x="4537" y="5342"/>
                      <a:pt x="4537" y="5360"/>
                    </a:cubicBezTo>
                    <a:cubicBezTo>
                      <a:pt x="4537" y="5419"/>
                      <a:pt x="4584" y="5477"/>
                      <a:pt x="4643" y="5477"/>
                    </a:cubicBezTo>
                    <a:cubicBezTo>
                      <a:pt x="4643" y="5488"/>
                      <a:pt x="4632" y="5488"/>
                      <a:pt x="4632" y="5500"/>
                    </a:cubicBezTo>
                    <a:cubicBezTo>
                      <a:pt x="4632" y="5536"/>
                      <a:pt x="4654" y="5569"/>
                      <a:pt x="4676" y="5594"/>
                    </a:cubicBezTo>
                    <a:cubicBezTo>
                      <a:pt x="4665" y="5617"/>
                      <a:pt x="4654" y="5639"/>
                      <a:pt x="4654" y="5675"/>
                    </a:cubicBezTo>
                    <a:cubicBezTo>
                      <a:pt x="4654" y="5687"/>
                      <a:pt x="4654" y="5698"/>
                      <a:pt x="4665" y="5709"/>
                    </a:cubicBezTo>
                    <a:cubicBezTo>
                      <a:pt x="4643" y="5768"/>
                      <a:pt x="4607" y="5848"/>
                      <a:pt x="4562" y="5932"/>
                    </a:cubicBezTo>
                    <a:cubicBezTo>
                      <a:pt x="4548" y="5862"/>
                      <a:pt x="4537" y="5804"/>
                      <a:pt x="4526" y="5734"/>
                    </a:cubicBezTo>
                    <a:cubicBezTo>
                      <a:pt x="4492" y="5606"/>
                      <a:pt x="4456" y="5477"/>
                      <a:pt x="4434" y="5360"/>
                    </a:cubicBezTo>
                    <a:lnTo>
                      <a:pt x="4445" y="5360"/>
                    </a:lnTo>
                    <a:cubicBezTo>
                      <a:pt x="4485" y="5360"/>
                      <a:pt x="4522" y="5341"/>
                      <a:pt x="4546" y="5312"/>
                    </a:cubicBezTo>
                    <a:close/>
                    <a:moveTo>
                      <a:pt x="4875" y="5513"/>
                    </a:moveTo>
                    <a:cubicBezTo>
                      <a:pt x="4933" y="5525"/>
                      <a:pt x="4981" y="5536"/>
                      <a:pt x="5014" y="5536"/>
                    </a:cubicBezTo>
                    <a:cubicBezTo>
                      <a:pt x="5050" y="5583"/>
                      <a:pt x="5095" y="5628"/>
                      <a:pt x="5131" y="5664"/>
                    </a:cubicBezTo>
                    <a:lnTo>
                      <a:pt x="5201" y="5723"/>
                    </a:lnTo>
                    <a:cubicBezTo>
                      <a:pt x="5411" y="5896"/>
                      <a:pt x="5433" y="5932"/>
                      <a:pt x="5455" y="6153"/>
                    </a:cubicBezTo>
                    <a:cubicBezTo>
                      <a:pt x="5480" y="6351"/>
                      <a:pt x="5491" y="7141"/>
                      <a:pt x="5503" y="7490"/>
                    </a:cubicBezTo>
                    <a:cubicBezTo>
                      <a:pt x="5304" y="7244"/>
                      <a:pt x="4911" y="6711"/>
                      <a:pt x="4782" y="6535"/>
                    </a:cubicBezTo>
                    <a:cubicBezTo>
                      <a:pt x="4713" y="6454"/>
                      <a:pt x="4654" y="6292"/>
                      <a:pt x="4607" y="6094"/>
                    </a:cubicBezTo>
                    <a:cubicBezTo>
                      <a:pt x="4632" y="6058"/>
                      <a:pt x="4676" y="5966"/>
                      <a:pt x="4713" y="5874"/>
                    </a:cubicBezTo>
                    <a:cubicBezTo>
                      <a:pt x="4735" y="5918"/>
                      <a:pt x="4771" y="5955"/>
                      <a:pt x="4827" y="5955"/>
                    </a:cubicBezTo>
                    <a:cubicBezTo>
                      <a:pt x="4886" y="5955"/>
                      <a:pt x="4944" y="5896"/>
                      <a:pt x="4944" y="5826"/>
                    </a:cubicBezTo>
                    <a:cubicBezTo>
                      <a:pt x="4944" y="5793"/>
                      <a:pt x="4922" y="5745"/>
                      <a:pt x="4886" y="5723"/>
                    </a:cubicBezTo>
                    <a:cubicBezTo>
                      <a:pt x="4886" y="5709"/>
                      <a:pt x="4897" y="5687"/>
                      <a:pt x="4897" y="5675"/>
                    </a:cubicBezTo>
                    <a:cubicBezTo>
                      <a:pt x="4897" y="5628"/>
                      <a:pt x="4875" y="5594"/>
                      <a:pt x="4852" y="5583"/>
                    </a:cubicBezTo>
                    <a:cubicBezTo>
                      <a:pt x="4863" y="5558"/>
                      <a:pt x="4875" y="5536"/>
                      <a:pt x="4875" y="5513"/>
                    </a:cubicBezTo>
                    <a:close/>
                    <a:moveTo>
                      <a:pt x="12551" y="5500"/>
                    </a:moveTo>
                    <a:cubicBezTo>
                      <a:pt x="12551" y="5536"/>
                      <a:pt x="12562" y="5558"/>
                      <a:pt x="12587" y="5583"/>
                    </a:cubicBezTo>
                    <a:cubicBezTo>
                      <a:pt x="12551" y="5594"/>
                      <a:pt x="12540" y="5628"/>
                      <a:pt x="12540" y="5675"/>
                    </a:cubicBezTo>
                    <a:cubicBezTo>
                      <a:pt x="12540" y="5687"/>
                      <a:pt x="12540" y="5709"/>
                      <a:pt x="12551" y="5723"/>
                    </a:cubicBezTo>
                    <a:cubicBezTo>
                      <a:pt x="12517" y="5745"/>
                      <a:pt x="12492" y="5793"/>
                      <a:pt x="12492" y="5826"/>
                    </a:cubicBezTo>
                    <a:cubicBezTo>
                      <a:pt x="12492" y="5896"/>
                      <a:pt x="12540" y="5955"/>
                      <a:pt x="12610" y="5955"/>
                    </a:cubicBezTo>
                    <a:cubicBezTo>
                      <a:pt x="12643" y="5955"/>
                      <a:pt x="12679" y="5943"/>
                      <a:pt x="12702" y="5918"/>
                    </a:cubicBezTo>
                    <a:cubicBezTo>
                      <a:pt x="12738" y="5988"/>
                      <a:pt x="12772" y="6058"/>
                      <a:pt x="12783" y="6094"/>
                    </a:cubicBezTo>
                    <a:cubicBezTo>
                      <a:pt x="12738" y="6292"/>
                      <a:pt x="12679" y="6454"/>
                      <a:pt x="12621" y="6535"/>
                    </a:cubicBezTo>
                    <a:cubicBezTo>
                      <a:pt x="12481" y="6711"/>
                      <a:pt x="12085" y="7244"/>
                      <a:pt x="11889" y="7490"/>
                    </a:cubicBezTo>
                    <a:cubicBezTo>
                      <a:pt x="11901" y="7141"/>
                      <a:pt x="11912" y="6351"/>
                      <a:pt x="11934" y="6153"/>
                    </a:cubicBezTo>
                    <a:cubicBezTo>
                      <a:pt x="11959" y="5932"/>
                      <a:pt x="11982" y="5896"/>
                      <a:pt x="12191" y="5723"/>
                    </a:cubicBezTo>
                    <a:lnTo>
                      <a:pt x="12261" y="5664"/>
                    </a:lnTo>
                    <a:cubicBezTo>
                      <a:pt x="12294" y="5628"/>
                      <a:pt x="12342" y="5583"/>
                      <a:pt x="12378" y="5536"/>
                    </a:cubicBezTo>
                    <a:cubicBezTo>
                      <a:pt x="12411" y="5536"/>
                      <a:pt x="12481" y="5513"/>
                      <a:pt x="12551" y="5500"/>
                    </a:cubicBezTo>
                    <a:close/>
                    <a:moveTo>
                      <a:pt x="2817" y="7571"/>
                    </a:moveTo>
                    <a:cubicBezTo>
                      <a:pt x="2840" y="7593"/>
                      <a:pt x="2862" y="7618"/>
                      <a:pt x="2873" y="7641"/>
                    </a:cubicBezTo>
                    <a:cubicBezTo>
                      <a:pt x="2851" y="7629"/>
                      <a:pt x="2828" y="7629"/>
                      <a:pt x="2817" y="7629"/>
                    </a:cubicBezTo>
                    <a:lnTo>
                      <a:pt x="2817" y="7582"/>
                    </a:lnTo>
                    <a:lnTo>
                      <a:pt x="2817" y="7571"/>
                    </a:lnTo>
                    <a:close/>
                    <a:moveTo>
                      <a:pt x="3618" y="10142"/>
                    </a:moveTo>
                    <a:cubicBezTo>
                      <a:pt x="3618" y="10142"/>
                      <a:pt x="3618" y="10153"/>
                      <a:pt x="3630" y="10153"/>
                    </a:cubicBezTo>
                    <a:lnTo>
                      <a:pt x="3618" y="10153"/>
                    </a:lnTo>
                    <a:lnTo>
                      <a:pt x="3618" y="10142"/>
                    </a:lnTo>
                    <a:close/>
                    <a:moveTo>
                      <a:pt x="735" y="11736"/>
                    </a:moveTo>
                    <a:lnTo>
                      <a:pt x="735" y="11747"/>
                    </a:lnTo>
                    <a:lnTo>
                      <a:pt x="724" y="11736"/>
                    </a:lnTo>
                    <a:close/>
                    <a:moveTo>
                      <a:pt x="2362" y="12224"/>
                    </a:moveTo>
                    <a:cubicBezTo>
                      <a:pt x="2373" y="12258"/>
                      <a:pt x="2385" y="12316"/>
                      <a:pt x="2385" y="12375"/>
                    </a:cubicBezTo>
                    <a:cubicBezTo>
                      <a:pt x="2340" y="12386"/>
                      <a:pt x="2304" y="12433"/>
                      <a:pt x="2304" y="12478"/>
                    </a:cubicBezTo>
                    <a:cubicBezTo>
                      <a:pt x="2304" y="12537"/>
                      <a:pt x="2351" y="12584"/>
                      <a:pt x="2399" y="12595"/>
                    </a:cubicBezTo>
                    <a:cubicBezTo>
                      <a:pt x="2385" y="12618"/>
                      <a:pt x="2385" y="12643"/>
                      <a:pt x="2385" y="12654"/>
                    </a:cubicBezTo>
                    <a:cubicBezTo>
                      <a:pt x="2362" y="12632"/>
                      <a:pt x="2329" y="12607"/>
                      <a:pt x="2281" y="12607"/>
                    </a:cubicBezTo>
                    <a:cubicBezTo>
                      <a:pt x="2259" y="12607"/>
                      <a:pt x="2245" y="12607"/>
                      <a:pt x="2223" y="12618"/>
                    </a:cubicBezTo>
                    <a:lnTo>
                      <a:pt x="2234" y="12607"/>
                    </a:lnTo>
                    <a:cubicBezTo>
                      <a:pt x="2234" y="12548"/>
                      <a:pt x="2189" y="12503"/>
                      <a:pt x="2142" y="12492"/>
                    </a:cubicBezTo>
                    <a:cubicBezTo>
                      <a:pt x="2212" y="12408"/>
                      <a:pt x="2293" y="12316"/>
                      <a:pt x="2362" y="12224"/>
                    </a:cubicBezTo>
                    <a:close/>
                    <a:moveTo>
                      <a:pt x="15030" y="12224"/>
                    </a:moveTo>
                    <a:cubicBezTo>
                      <a:pt x="15111" y="12327"/>
                      <a:pt x="15192" y="12422"/>
                      <a:pt x="15261" y="12503"/>
                    </a:cubicBezTo>
                    <a:cubicBezTo>
                      <a:pt x="15225" y="12526"/>
                      <a:pt x="15203" y="12562"/>
                      <a:pt x="15203" y="12607"/>
                    </a:cubicBezTo>
                    <a:lnTo>
                      <a:pt x="15203" y="12618"/>
                    </a:lnTo>
                    <a:cubicBezTo>
                      <a:pt x="15192" y="12607"/>
                      <a:pt x="15169" y="12607"/>
                      <a:pt x="15155" y="12607"/>
                    </a:cubicBezTo>
                    <a:cubicBezTo>
                      <a:pt x="15111" y="12607"/>
                      <a:pt x="15074" y="12632"/>
                      <a:pt x="15052" y="12654"/>
                    </a:cubicBezTo>
                    <a:cubicBezTo>
                      <a:pt x="15052" y="12643"/>
                      <a:pt x="15041" y="12618"/>
                      <a:pt x="15041" y="12595"/>
                    </a:cubicBezTo>
                    <a:cubicBezTo>
                      <a:pt x="15086" y="12584"/>
                      <a:pt x="15122" y="12537"/>
                      <a:pt x="15122" y="12478"/>
                    </a:cubicBezTo>
                    <a:cubicBezTo>
                      <a:pt x="15122" y="12422"/>
                      <a:pt x="15074" y="12364"/>
                      <a:pt x="15005" y="12364"/>
                    </a:cubicBezTo>
                    <a:cubicBezTo>
                      <a:pt x="15005" y="12305"/>
                      <a:pt x="15016" y="12258"/>
                      <a:pt x="15030" y="12224"/>
                    </a:cubicBezTo>
                    <a:close/>
                    <a:moveTo>
                      <a:pt x="12529" y="11306"/>
                    </a:moveTo>
                    <a:cubicBezTo>
                      <a:pt x="12808" y="11398"/>
                      <a:pt x="13296" y="11537"/>
                      <a:pt x="13818" y="11677"/>
                    </a:cubicBezTo>
                    <a:cubicBezTo>
                      <a:pt x="14053" y="11747"/>
                      <a:pt x="14296" y="11817"/>
                      <a:pt x="14516" y="11875"/>
                    </a:cubicBezTo>
                    <a:cubicBezTo>
                      <a:pt x="14645" y="11909"/>
                      <a:pt x="14762" y="11945"/>
                      <a:pt x="14890" y="11978"/>
                    </a:cubicBezTo>
                    <a:cubicBezTo>
                      <a:pt x="14913" y="12015"/>
                      <a:pt x="14924" y="12059"/>
                      <a:pt x="14946" y="12107"/>
                    </a:cubicBezTo>
                    <a:cubicBezTo>
                      <a:pt x="14935" y="12143"/>
                      <a:pt x="14913" y="12246"/>
                      <a:pt x="14890" y="12364"/>
                    </a:cubicBezTo>
                    <a:cubicBezTo>
                      <a:pt x="14876" y="12352"/>
                      <a:pt x="14865" y="12352"/>
                      <a:pt x="14854" y="12352"/>
                    </a:cubicBezTo>
                    <a:cubicBezTo>
                      <a:pt x="14784" y="12352"/>
                      <a:pt x="14726" y="12408"/>
                      <a:pt x="14726" y="12478"/>
                    </a:cubicBezTo>
                    <a:cubicBezTo>
                      <a:pt x="14726" y="12537"/>
                      <a:pt x="14773" y="12584"/>
                      <a:pt x="14832" y="12595"/>
                    </a:cubicBezTo>
                    <a:cubicBezTo>
                      <a:pt x="14820" y="12618"/>
                      <a:pt x="14806" y="12632"/>
                      <a:pt x="14806" y="12665"/>
                    </a:cubicBezTo>
                    <a:cubicBezTo>
                      <a:pt x="14806" y="12713"/>
                      <a:pt x="14843" y="12757"/>
                      <a:pt x="14901" y="12782"/>
                    </a:cubicBezTo>
                    <a:cubicBezTo>
                      <a:pt x="14890" y="12794"/>
                      <a:pt x="14876" y="12816"/>
                      <a:pt x="14876" y="12841"/>
                    </a:cubicBezTo>
                    <a:cubicBezTo>
                      <a:pt x="14876" y="12874"/>
                      <a:pt x="14913" y="12922"/>
                      <a:pt x="14946" y="12933"/>
                    </a:cubicBezTo>
                    <a:cubicBezTo>
                      <a:pt x="14901" y="12992"/>
                      <a:pt x="14865" y="13050"/>
                      <a:pt x="14832" y="13095"/>
                    </a:cubicBezTo>
                    <a:cubicBezTo>
                      <a:pt x="14784" y="13095"/>
                      <a:pt x="14726" y="13106"/>
                      <a:pt x="14667" y="13106"/>
                    </a:cubicBezTo>
                    <a:cubicBezTo>
                      <a:pt x="14458" y="13131"/>
                      <a:pt x="14248" y="13142"/>
                      <a:pt x="14109" y="13142"/>
                    </a:cubicBezTo>
                    <a:lnTo>
                      <a:pt x="13994" y="13142"/>
                    </a:lnTo>
                    <a:cubicBezTo>
                      <a:pt x="13598" y="12841"/>
                      <a:pt x="13087" y="12445"/>
                      <a:pt x="12889" y="12246"/>
                    </a:cubicBezTo>
                    <a:cubicBezTo>
                      <a:pt x="12772" y="11909"/>
                      <a:pt x="12657" y="11596"/>
                      <a:pt x="12529" y="11306"/>
                    </a:cubicBezTo>
                    <a:close/>
                    <a:moveTo>
                      <a:pt x="4863" y="11306"/>
                    </a:moveTo>
                    <a:lnTo>
                      <a:pt x="4863" y="11306"/>
                    </a:lnTo>
                    <a:cubicBezTo>
                      <a:pt x="4735" y="11596"/>
                      <a:pt x="4618" y="11909"/>
                      <a:pt x="4503" y="12246"/>
                    </a:cubicBezTo>
                    <a:cubicBezTo>
                      <a:pt x="4305" y="12445"/>
                      <a:pt x="3794" y="12841"/>
                      <a:pt x="3398" y="13142"/>
                    </a:cubicBezTo>
                    <a:cubicBezTo>
                      <a:pt x="3375" y="13144"/>
                      <a:pt x="3347" y="13145"/>
                      <a:pt x="3315" y="13145"/>
                    </a:cubicBezTo>
                    <a:cubicBezTo>
                      <a:pt x="3172" y="13145"/>
                      <a:pt x="2951" y="13127"/>
                      <a:pt x="2722" y="13106"/>
                    </a:cubicBezTo>
                    <a:cubicBezTo>
                      <a:pt x="2664" y="13106"/>
                      <a:pt x="2608" y="13095"/>
                      <a:pt x="2560" y="13095"/>
                    </a:cubicBezTo>
                    <a:cubicBezTo>
                      <a:pt x="2524" y="13050"/>
                      <a:pt x="2491" y="13003"/>
                      <a:pt x="2454" y="12955"/>
                    </a:cubicBezTo>
                    <a:cubicBezTo>
                      <a:pt x="2513" y="12933"/>
                      <a:pt x="2549" y="12897"/>
                      <a:pt x="2549" y="12841"/>
                    </a:cubicBezTo>
                    <a:cubicBezTo>
                      <a:pt x="2549" y="12816"/>
                      <a:pt x="2549" y="12794"/>
                      <a:pt x="2538" y="12782"/>
                    </a:cubicBezTo>
                    <a:cubicBezTo>
                      <a:pt x="2583" y="12757"/>
                      <a:pt x="2630" y="12713"/>
                      <a:pt x="2630" y="12665"/>
                    </a:cubicBezTo>
                    <a:cubicBezTo>
                      <a:pt x="2630" y="12632"/>
                      <a:pt x="2619" y="12618"/>
                      <a:pt x="2608" y="12595"/>
                    </a:cubicBezTo>
                    <a:cubicBezTo>
                      <a:pt x="2664" y="12584"/>
                      <a:pt x="2711" y="12537"/>
                      <a:pt x="2711" y="12478"/>
                    </a:cubicBezTo>
                    <a:cubicBezTo>
                      <a:pt x="2711" y="12408"/>
                      <a:pt x="2653" y="12352"/>
                      <a:pt x="2583" y="12352"/>
                    </a:cubicBezTo>
                    <a:cubicBezTo>
                      <a:pt x="2560" y="12352"/>
                      <a:pt x="2524" y="12364"/>
                      <a:pt x="2502" y="12386"/>
                    </a:cubicBezTo>
                    <a:cubicBezTo>
                      <a:pt x="2491" y="12258"/>
                      <a:pt x="2454" y="12143"/>
                      <a:pt x="2443" y="12107"/>
                    </a:cubicBezTo>
                    <a:cubicBezTo>
                      <a:pt x="2468" y="12059"/>
                      <a:pt x="2480" y="12015"/>
                      <a:pt x="2502" y="11978"/>
                    </a:cubicBezTo>
                    <a:cubicBezTo>
                      <a:pt x="2630" y="11945"/>
                      <a:pt x="2748" y="11909"/>
                      <a:pt x="2873" y="11875"/>
                    </a:cubicBezTo>
                    <a:cubicBezTo>
                      <a:pt x="3096" y="11817"/>
                      <a:pt x="3339" y="11747"/>
                      <a:pt x="3571" y="11677"/>
                    </a:cubicBezTo>
                    <a:cubicBezTo>
                      <a:pt x="4096" y="11537"/>
                      <a:pt x="4584" y="11398"/>
                      <a:pt x="4863" y="11306"/>
                    </a:cubicBezTo>
                    <a:close/>
                    <a:moveTo>
                      <a:pt x="445" y="15027"/>
                    </a:moveTo>
                    <a:cubicBezTo>
                      <a:pt x="548" y="15049"/>
                      <a:pt x="676" y="15085"/>
                      <a:pt x="805" y="15119"/>
                    </a:cubicBezTo>
                    <a:cubicBezTo>
                      <a:pt x="724" y="15144"/>
                      <a:pt x="629" y="15166"/>
                      <a:pt x="537" y="15189"/>
                    </a:cubicBezTo>
                    <a:cubicBezTo>
                      <a:pt x="526" y="15130"/>
                      <a:pt x="478" y="15085"/>
                      <a:pt x="419" y="15085"/>
                    </a:cubicBezTo>
                    <a:cubicBezTo>
                      <a:pt x="408" y="15085"/>
                      <a:pt x="397" y="15085"/>
                      <a:pt x="386" y="15096"/>
                    </a:cubicBezTo>
                    <a:cubicBezTo>
                      <a:pt x="408" y="15074"/>
                      <a:pt x="431" y="15049"/>
                      <a:pt x="445" y="15027"/>
                    </a:cubicBezTo>
                    <a:close/>
                    <a:moveTo>
                      <a:pt x="16995" y="15016"/>
                    </a:moveTo>
                    <a:cubicBezTo>
                      <a:pt x="16995" y="15044"/>
                      <a:pt x="17011" y="15066"/>
                      <a:pt x="17029" y="15086"/>
                    </a:cubicBezTo>
                    <a:lnTo>
                      <a:pt x="17029" y="15086"/>
                    </a:lnTo>
                    <a:cubicBezTo>
                      <a:pt x="17026" y="15085"/>
                      <a:pt x="17021" y="15085"/>
                      <a:pt x="17017" y="15085"/>
                    </a:cubicBezTo>
                    <a:cubicBezTo>
                      <a:pt x="16947" y="15085"/>
                      <a:pt x="16900" y="15144"/>
                      <a:pt x="16900" y="15200"/>
                    </a:cubicBezTo>
                    <a:cubicBezTo>
                      <a:pt x="16797" y="15177"/>
                      <a:pt x="16680" y="15155"/>
                      <a:pt x="16599" y="15119"/>
                    </a:cubicBezTo>
                    <a:cubicBezTo>
                      <a:pt x="16738" y="15074"/>
                      <a:pt x="16878" y="15038"/>
                      <a:pt x="16995" y="15016"/>
                    </a:cubicBezTo>
                    <a:close/>
                    <a:moveTo>
                      <a:pt x="2175" y="16958"/>
                    </a:moveTo>
                    <a:cubicBezTo>
                      <a:pt x="2175" y="16958"/>
                      <a:pt x="2175" y="16970"/>
                      <a:pt x="2189" y="16970"/>
                    </a:cubicBezTo>
                    <a:lnTo>
                      <a:pt x="2164" y="16970"/>
                    </a:lnTo>
                    <a:cubicBezTo>
                      <a:pt x="2164" y="16970"/>
                      <a:pt x="2164" y="16958"/>
                      <a:pt x="2175" y="16958"/>
                    </a:cubicBezTo>
                    <a:close/>
                    <a:moveTo>
                      <a:pt x="8702" y="0"/>
                    </a:moveTo>
                    <a:cubicBezTo>
                      <a:pt x="8515" y="0"/>
                      <a:pt x="8330" y="12"/>
                      <a:pt x="8155" y="45"/>
                    </a:cubicBezTo>
                    <a:cubicBezTo>
                      <a:pt x="8121" y="45"/>
                      <a:pt x="8107" y="70"/>
                      <a:pt x="8107" y="93"/>
                    </a:cubicBezTo>
                    <a:lnTo>
                      <a:pt x="8107" y="5349"/>
                    </a:lnTo>
                    <a:cubicBezTo>
                      <a:pt x="8107" y="5907"/>
                      <a:pt x="8015" y="6303"/>
                      <a:pt x="7166" y="7398"/>
                    </a:cubicBezTo>
                    <a:cubicBezTo>
                      <a:pt x="7027" y="7560"/>
                      <a:pt x="6656" y="7571"/>
                      <a:pt x="6131" y="7582"/>
                    </a:cubicBezTo>
                    <a:lnTo>
                      <a:pt x="6120" y="7582"/>
                    </a:lnTo>
                    <a:cubicBezTo>
                      <a:pt x="5958" y="7269"/>
                      <a:pt x="5899" y="6895"/>
                      <a:pt x="5899" y="6234"/>
                    </a:cubicBezTo>
                    <a:cubicBezTo>
                      <a:pt x="5899" y="5896"/>
                      <a:pt x="6027" y="5558"/>
                      <a:pt x="6167" y="5209"/>
                    </a:cubicBezTo>
                    <a:cubicBezTo>
                      <a:pt x="6201" y="5106"/>
                      <a:pt x="6237" y="5011"/>
                      <a:pt x="6270" y="4919"/>
                    </a:cubicBezTo>
                    <a:cubicBezTo>
                      <a:pt x="6293" y="4897"/>
                      <a:pt x="6362" y="4849"/>
                      <a:pt x="6457" y="4802"/>
                    </a:cubicBezTo>
                    <a:cubicBezTo>
                      <a:pt x="6457" y="4860"/>
                      <a:pt x="6516" y="4908"/>
                      <a:pt x="6572" y="4908"/>
                    </a:cubicBezTo>
                    <a:cubicBezTo>
                      <a:pt x="6642" y="4908"/>
                      <a:pt x="6689" y="4860"/>
                      <a:pt x="6689" y="4802"/>
                    </a:cubicBezTo>
                    <a:lnTo>
                      <a:pt x="6700" y="4802"/>
                    </a:lnTo>
                    <a:cubicBezTo>
                      <a:pt x="6759" y="4802"/>
                      <a:pt x="6817" y="4746"/>
                      <a:pt x="6817" y="4676"/>
                    </a:cubicBezTo>
                    <a:cubicBezTo>
                      <a:pt x="6817" y="4606"/>
                      <a:pt x="6759" y="4559"/>
                      <a:pt x="6700" y="4559"/>
                    </a:cubicBezTo>
                    <a:lnTo>
                      <a:pt x="6667" y="4559"/>
                    </a:lnTo>
                    <a:cubicBezTo>
                      <a:pt x="6642" y="4536"/>
                      <a:pt x="6608" y="4523"/>
                      <a:pt x="6572" y="4523"/>
                    </a:cubicBezTo>
                    <a:cubicBezTo>
                      <a:pt x="6502" y="4523"/>
                      <a:pt x="6457" y="4581"/>
                      <a:pt x="6457" y="4640"/>
                    </a:cubicBezTo>
                    <a:lnTo>
                      <a:pt x="6457" y="4676"/>
                    </a:lnTo>
                    <a:cubicBezTo>
                      <a:pt x="6410" y="4698"/>
                      <a:pt x="6362" y="4721"/>
                      <a:pt x="6329" y="4746"/>
                    </a:cubicBezTo>
                    <a:cubicBezTo>
                      <a:pt x="6362" y="4617"/>
                      <a:pt x="6399" y="4500"/>
                      <a:pt x="6421" y="4361"/>
                    </a:cubicBezTo>
                    <a:cubicBezTo>
                      <a:pt x="6446" y="4372"/>
                      <a:pt x="6457" y="4372"/>
                      <a:pt x="6480" y="4372"/>
                    </a:cubicBezTo>
                    <a:cubicBezTo>
                      <a:pt x="6549" y="4372"/>
                      <a:pt x="6608" y="4327"/>
                      <a:pt x="6608" y="4257"/>
                    </a:cubicBezTo>
                    <a:cubicBezTo>
                      <a:pt x="6608" y="4210"/>
                      <a:pt x="6572" y="4174"/>
                      <a:pt x="6538" y="4151"/>
                    </a:cubicBezTo>
                    <a:cubicBezTo>
                      <a:pt x="6561" y="4129"/>
                      <a:pt x="6586" y="4093"/>
                      <a:pt x="6586" y="4059"/>
                    </a:cubicBezTo>
                    <a:cubicBezTo>
                      <a:pt x="6586" y="3989"/>
                      <a:pt x="6527" y="3942"/>
                      <a:pt x="6457" y="3942"/>
                    </a:cubicBezTo>
                    <a:cubicBezTo>
                      <a:pt x="6410" y="3942"/>
                      <a:pt x="6362" y="3978"/>
                      <a:pt x="6351" y="4023"/>
                    </a:cubicBezTo>
                    <a:cubicBezTo>
                      <a:pt x="6281" y="4023"/>
                      <a:pt x="6237" y="4081"/>
                      <a:pt x="6237" y="4140"/>
                    </a:cubicBezTo>
                    <a:cubicBezTo>
                      <a:pt x="6237" y="4188"/>
                      <a:pt x="6270" y="4232"/>
                      <a:pt x="6307" y="4243"/>
                    </a:cubicBezTo>
                    <a:cubicBezTo>
                      <a:pt x="6270" y="4338"/>
                      <a:pt x="6223" y="4442"/>
                      <a:pt x="6189" y="4536"/>
                    </a:cubicBezTo>
                    <a:cubicBezTo>
                      <a:pt x="6178" y="4489"/>
                      <a:pt x="6142" y="4442"/>
                      <a:pt x="6083" y="4442"/>
                    </a:cubicBezTo>
                    <a:cubicBezTo>
                      <a:pt x="6108" y="4419"/>
                      <a:pt x="6131" y="4383"/>
                      <a:pt x="6131" y="4349"/>
                    </a:cubicBezTo>
                    <a:cubicBezTo>
                      <a:pt x="6131" y="4280"/>
                      <a:pt x="6072" y="4232"/>
                      <a:pt x="6002" y="4232"/>
                    </a:cubicBezTo>
                    <a:cubicBezTo>
                      <a:pt x="5933" y="4232"/>
                      <a:pt x="5888" y="4280"/>
                      <a:pt x="5888" y="4349"/>
                    </a:cubicBezTo>
                    <a:lnTo>
                      <a:pt x="5888" y="4372"/>
                    </a:lnTo>
                    <a:cubicBezTo>
                      <a:pt x="5829" y="4372"/>
                      <a:pt x="5771" y="4430"/>
                      <a:pt x="5771" y="4500"/>
                    </a:cubicBezTo>
                    <a:cubicBezTo>
                      <a:pt x="5771" y="4559"/>
                      <a:pt x="5829" y="4617"/>
                      <a:pt x="5888" y="4617"/>
                    </a:cubicBezTo>
                    <a:lnTo>
                      <a:pt x="5899" y="4617"/>
                    </a:lnTo>
                    <a:cubicBezTo>
                      <a:pt x="5888" y="4779"/>
                      <a:pt x="5874" y="5000"/>
                      <a:pt x="5863" y="5165"/>
                    </a:cubicBezTo>
                    <a:cubicBezTo>
                      <a:pt x="5723" y="5396"/>
                      <a:pt x="5595" y="5569"/>
                      <a:pt x="5550" y="5606"/>
                    </a:cubicBezTo>
                    <a:cubicBezTo>
                      <a:pt x="5503" y="5606"/>
                      <a:pt x="5363" y="5500"/>
                      <a:pt x="5212" y="5338"/>
                    </a:cubicBezTo>
                    <a:cubicBezTo>
                      <a:pt x="5201" y="5279"/>
                      <a:pt x="5176" y="5025"/>
                      <a:pt x="5190" y="4779"/>
                    </a:cubicBezTo>
                    <a:lnTo>
                      <a:pt x="5190" y="4779"/>
                    </a:lnTo>
                    <a:cubicBezTo>
                      <a:pt x="5201" y="4791"/>
                      <a:pt x="5224" y="4802"/>
                      <a:pt x="5260" y="4802"/>
                    </a:cubicBezTo>
                    <a:cubicBezTo>
                      <a:pt x="5316" y="4802"/>
                      <a:pt x="5374" y="4746"/>
                      <a:pt x="5374" y="4676"/>
                    </a:cubicBezTo>
                    <a:cubicBezTo>
                      <a:pt x="5374" y="4617"/>
                      <a:pt x="5341" y="4570"/>
                      <a:pt x="5282" y="4559"/>
                    </a:cubicBezTo>
                    <a:cubicBezTo>
                      <a:pt x="5304" y="4536"/>
                      <a:pt x="5330" y="4511"/>
                      <a:pt x="5330" y="4467"/>
                    </a:cubicBezTo>
                    <a:cubicBezTo>
                      <a:pt x="5330" y="4408"/>
                      <a:pt x="5271" y="4349"/>
                      <a:pt x="5201" y="4349"/>
                    </a:cubicBezTo>
                    <a:cubicBezTo>
                      <a:pt x="5131" y="4349"/>
                      <a:pt x="5084" y="4408"/>
                      <a:pt x="5084" y="4467"/>
                    </a:cubicBezTo>
                    <a:cubicBezTo>
                      <a:pt x="5084" y="4489"/>
                      <a:pt x="5084" y="4500"/>
                      <a:pt x="5095" y="4511"/>
                    </a:cubicBezTo>
                    <a:cubicBezTo>
                      <a:pt x="5025" y="4523"/>
                      <a:pt x="4981" y="4570"/>
                      <a:pt x="4981" y="4629"/>
                    </a:cubicBezTo>
                    <a:cubicBezTo>
                      <a:pt x="4981" y="4687"/>
                      <a:pt x="5025" y="4732"/>
                      <a:pt x="5073" y="4746"/>
                    </a:cubicBezTo>
                    <a:cubicBezTo>
                      <a:pt x="5073" y="4919"/>
                      <a:pt x="5073" y="5095"/>
                      <a:pt x="5084" y="5209"/>
                    </a:cubicBezTo>
                    <a:cubicBezTo>
                      <a:pt x="4897" y="5011"/>
                      <a:pt x="4688" y="4768"/>
                      <a:pt x="4548" y="4581"/>
                    </a:cubicBezTo>
                    <a:lnTo>
                      <a:pt x="4548" y="4581"/>
                    </a:lnTo>
                    <a:cubicBezTo>
                      <a:pt x="4562" y="4592"/>
                      <a:pt x="4573" y="4592"/>
                      <a:pt x="4595" y="4592"/>
                    </a:cubicBezTo>
                    <a:cubicBezTo>
                      <a:pt x="4665" y="4592"/>
                      <a:pt x="4713" y="4536"/>
                      <a:pt x="4713" y="4467"/>
                    </a:cubicBezTo>
                    <a:cubicBezTo>
                      <a:pt x="4713" y="4408"/>
                      <a:pt x="4665" y="4349"/>
                      <a:pt x="4595" y="4349"/>
                    </a:cubicBezTo>
                    <a:cubicBezTo>
                      <a:pt x="4562" y="4349"/>
                      <a:pt x="4526" y="4361"/>
                      <a:pt x="4503" y="4383"/>
                    </a:cubicBezTo>
                    <a:cubicBezTo>
                      <a:pt x="4492" y="4327"/>
                      <a:pt x="4445" y="4291"/>
                      <a:pt x="4386" y="4291"/>
                    </a:cubicBezTo>
                    <a:cubicBezTo>
                      <a:pt x="4316" y="4291"/>
                      <a:pt x="4258" y="4338"/>
                      <a:pt x="4258" y="4408"/>
                    </a:cubicBezTo>
                    <a:cubicBezTo>
                      <a:pt x="4258" y="4430"/>
                      <a:pt x="4269" y="4453"/>
                      <a:pt x="4294" y="4478"/>
                    </a:cubicBezTo>
                    <a:cubicBezTo>
                      <a:pt x="4235" y="4489"/>
                      <a:pt x="4199" y="4536"/>
                      <a:pt x="4199" y="4592"/>
                    </a:cubicBezTo>
                    <a:cubicBezTo>
                      <a:pt x="4199" y="4662"/>
                      <a:pt x="4258" y="4710"/>
                      <a:pt x="4327" y="4710"/>
                    </a:cubicBezTo>
                    <a:lnTo>
                      <a:pt x="4353" y="4710"/>
                    </a:lnTo>
                    <a:cubicBezTo>
                      <a:pt x="4364" y="4768"/>
                      <a:pt x="4408" y="4816"/>
                      <a:pt x="4467" y="4816"/>
                    </a:cubicBezTo>
                    <a:cubicBezTo>
                      <a:pt x="4492" y="4816"/>
                      <a:pt x="4503" y="4816"/>
                      <a:pt x="4514" y="4802"/>
                    </a:cubicBezTo>
                    <a:cubicBezTo>
                      <a:pt x="4643" y="5025"/>
                      <a:pt x="4771" y="5234"/>
                      <a:pt x="4897" y="5396"/>
                    </a:cubicBezTo>
                    <a:cubicBezTo>
                      <a:pt x="4863" y="5385"/>
                      <a:pt x="4816" y="5374"/>
                      <a:pt x="4771" y="5360"/>
                    </a:cubicBezTo>
                    <a:lnTo>
                      <a:pt x="4782" y="5360"/>
                    </a:lnTo>
                    <a:cubicBezTo>
                      <a:pt x="4782" y="5290"/>
                      <a:pt x="4724" y="5246"/>
                      <a:pt x="4654" y="5246"/>
                    </a:cubicBezTo>
                    <a:cubicBezTo>
                      <a:pt x="4615" y="5246"/>
                      <a:pt x="4584" y="5259"/>
                      <a:pt x="4563" y="5283"/>
                    </a:cubicBezTo>
                    <a:lnTo>
                      <a:pt x="4563" y="5283"/>
                    </a:lnTo>
                    <a:cubicBezTo>
                      <a:pt x="4569" y="5268"/>
                      <a:pt x="4573" y="5252"/>
                      <a:pt x="4573" y="5234"/>
                    </a:cubicBezTo>
                    <a:cubicBezTo>
                      <a:pt x="4573" y="5176"/>
                      <a:pt x="4514" y="5128"/>
                      <a:pt x="4456" y="5117"/>
                    </a:cubicBezTo>
                    <a:cubicBezTo>
                      <a:pt x="4456" y="5047"/>
                      <a:pt x="4408" y="5000"/>
                      <a:pt x="4339" y="5000"/>
                    </a:cubicBezTo>
                    <a:cubicBezTo>
                      <a:pt x="4269" y="5000"/>
                      <a:pt x="4213" y="5047"/>
                      <a:pt x="4213" y="5117"/>
                    </a:cubicBezTo>
                    <a:cubicBezTo>
                      <a:pt x="4213" y="5139"/>
                      <a:pt x="4224" y="5165"/>
                      <a:pt x="4235" y="5187"/>
                    </a:cubicBezTo>
                    <a:cubicBezTo>
                      <a:pt x="4199" y="5198"/>
                      <a:pt x="4188" y="5234"/>
                      <a:pt x="4188" y="5279"/>
                    </a:cubicBezTo>
                    <a:cubicBezTo>
                      <a:pt x="4188" y="5304"/>
                      <a:pt x="4188" y="5315"/>
                      <a:pt x="4199" y="5338"/>
                    </a:cubicBezTo>
                    <a:cubicBezTo>
                      <a:pt x="4188" y="5338"/>
                      <a:pt x="4177" y="5326"/>
                      <a:pt x="4166" y="5326"/>
                    </a:cubicBezTo>
                    <a:cubicBezTo>
                      <a:pt x="4096" y="5326"/>
                      <a:pt x="4037" y="5385"/>
                      <a:pt x="4037" y="5455"/>
                    </a:cubicBezTo>
                    <a:cubicBezTo>
                      <a:pt x="4037" y="5488"/>
                      <a:pt x="4059" y="5525"/>
                      <a:pt x="4096" y="5547"/>
                    </a:cubicBezTo>
                    <a:cubicBezTo>
                      <a:pt x="4059" y="5569"/>
                      <a:pt x="4037" y="5606"/>
                      <a:pt x="4037" y="5653"/>
                    </a:cubicBezTo>
                    <a:cubicBezTo>
                      <a:pt x="4037" y="5723"/>
                      <a:pt x="4096" y="5768"/>
                      <a:pt x="4166" y="5768"/>
                    </a:cubicBezTo>
                    <a:cubicBezTo>
                      <a:pt x="4188" y="5768"/>
                      <a:pt x="4199" y="5768"/>
                      <a:pt x="4224" y="5756"/>
                    </a:cubicBezTo>
                    <a:cubicBezTo>
                      <a:pt x="4283" y="5826"/>
                      <a:pt x="4339" y="5907"/>
                      <a:pt x="4408" y="5966"/>
                    </a:cubicBezTo>
                    <a:cubicBezTo>
                      <a:pt x="4467" y="6223"/>
                      <a:pt x="4503" y="6454"/>
                      <a:pt x="4478" y="6524"/>
                    </a:cubicBezTo>
                    <a:cubicBezTo>
                      <a:pt x="4408" y="6502"/>
                      <a:pt x="4224" y="6396"/>
                      <a:pt x="4048" y="6292"/>
                    </a:cubicBezTo>
                    <a:cubicBezTo>
                      <a:pt x="4026" y="6281"/>
                      <a:pt x="4015" y="6267"/>
                      <a:pt x="3990" y="6256"/>
                    </a:cubicBezTo>
                    <a:cubicBezTo>
                      <a:pt x="3967" y="6164"/>
                      <a:pt x="3920" y="6013"/>
                      <a:pt x="3886" y="5885"/>
                    </a:cubicBezTo>
                    <a:cubicBezTo>
                      <a:pt x="3898" y="5885"/>
                      <a:pt x="3909" y="5896"/>
                      <a:pt x="3920" y="5896"/>
                    </a:cubicBezTo>
                    <a:cubicBezTo>
                      <a:pt x="3979" y="5896"/>
                      <a:pt x="4037" y="5837"/>
                      <a:pt x="4037" y="5768"/>
                    </a:cubicBezTo>
                    <a:cubicBezTo>
                      <a:pt x="4037" y="5698"/>
                      <a:pt x="3979" y="5653"/>
                      <a:pt x="3920" y="5653"/>
                    </a:cubicBezTo>
                    <a:lnTo>
                      <a:pt x="3898" y="5653"/>
                    </a:lnTo>
                    <a:cubicBezTo>
                      <a:pt x="3920" y="5628"/>
                      <a:pt x="3934" y="5606"/>
                      <a:pt x="3934" y="5569"/>
                    </a:cubicBezTo>
                    <a:cubicBezTo>
                      <a:pt x="3934" y="5500"/>
                      <a:pt x="3875" y="5455"/>
                      <a:pt x="3805" y="5455"/>
                    </a:cubicBezTo>
                    <a:cubicBezTo>
                      <a:pt x="3747" y="5455"/>
                      <a:pt x="3688" y="5500"/>
                      <a:pt x="3688" y="5569"/>
                    </a:cubicBezTo>
                    <a:cubicBezTo>
                      <a:pt x="3688" y="5594"/>
                      <a:pt x="3699" y="5628"/>
                      <a:pt x="3711" y="5639"/>
                    </a:cubicBezTo>
                    <a:cubicBezTo>
                      <a:pt x="3666" y="5664"/>
                      <a:pt x="3630" y="5709"/>
                      <a:pt x="3630" y="5756"/>
                    </a:cubicBezTo>
                    <a:cubicBezTo>
                      <a:pt x="3630" y="5826"/>
                      <a:pt x="3688" y="5885"/>
                      <a:pt x="3758" y="5885"/>
                    </a:cubicBezTo>
                    <a:lnTo>
                      <a:pt x="3769" y="5874"/>
                    </a:lnTo>
                    <a:cubicBezTo>
                      <a:pt x="3794" y="5966"/>
                      <a:pt x="3828" y="6083"/>
                      <a:pt x="3850" y="6175"/>
                    </a:cubicBezTo>
                    <a:cubicBezTo>
                      <a:pt x="3758" y="6116"/>
                      <a:pt x="3677" y="6072"/>
                      <a:pt x="3585" y="6024"/>
                    </a:cubicBezTo>
                    <a:cubicBezTo>
                      <a:pt x="3585" y="6013"/>
                      <a:pt x="3596" y="6013"/>
                      <a:pt x="3596" y="6002"/>
                    </a:cubicBezTo>
                    <a:cubicBezTo>
                      <a:pt x="3596" y="5932"/>
                      <a:pt x="3537" y="5885"/>
                      <a:pt x="3468" y="5885"/>
                    </a:cubicBezTo>
                    <a:cubicBezTo>
                      <a:pt x="3468" y="5815"/>
                      <a:pt x="3409" y="5756"/>
                      <a:pt x="3350" y="5756"/>
                    </a:cubicBezTo>
                    <a:cubicBezTo>
                      <a:pt x="3306" y="5756"/>
                      <a:pt x="3258" y="5779"/>
                      <a:pt x="3247" y="5815"/>
                    </a:cubicBezTo>
                    <a:lnTo>
                      <a:pt x="3211" y="5815"/>
                    </a:lnTo>
                    <a:cubicBezTo>
                      <a:pt x="3141" y="5815"/>
                      <a:pt x="3082" y="5862"/>
                      <a:pt x="3082" y="5932"/>
                    </a:cubicBezTo>
                    <a:cubicBezTo>
                      <a:pt x="3082" y="6002"/>
                      <a:pt x="3141" y="6058"/>
                      <a:pt x="3211" y="6058"/>
                    </a:cubicBezTo>
                    <a:lnTo>
                      <a:pt x="3222" y="6058"/>
                    </a:lnTo>
                    <a:cubicBezTo>
                      <a:pt x="3211" y="6072"/>
                      <a:pt x="3211" y="6083"/>
                      <a:pt x="3211" y="6105"/>
                    </a:cubicBezTo>
                    <a:cubicBezTo>
                      <a:pt x="3211" y="6164"/>
                      <a:pt x="3258" y="6223"/>
                      <a:pt x="3328" y="6223"/>
                    </a:cubicBezTo>
                    <a:cubicBezTo>
                      <a:pt x="3376" y="6223"/>
                      <a:pt x="3409" y="6197"/>
                      <a:pt x="3431" y="6164"/>
                    </a:cubicBezTo>
                    <a:cubicBezTo>
                      <a:pt x="3630" y="6326"/>
                      <a:pt x="3817" y="6465"/>
                      <a:pt x="3979" y="6583"/>
                    </a:cubicBezTo>
                    <a:cubicBezTo>
                      <a:pt x="3898" y="6583"/>
                      <a:pt x="3828" y="6583"/>
                      <a:pt x="3758" y="6594"/>
                    </a:cubicBezTo>
                    <a:lnTo>
                      <a:pt x="3758" y="6571"/>
                    </a:lnTo>
                    <a:cubicBezTo>
                      <a:pt x="3758" y="6513"/>
                      <a:pt x="3699" y="6454"/>
                      <a:pt x="3630" y="6454"/>
                    </a:cubicBezTo>
                    <a:cubicBezTo>
                      <a:pt x="3560" y="6454"/>
                      <a:pt x="3515" y="6513"/>
                      <a:pt x="3515" y="6571"/>
                    </a:cubicBezTo>
                    <a:cubicBezTo>
                      <a:pt x="3445" y="6571"/>
                      <a:pt x="3387" y="6630"/>
                      <a:pt x="3387" y="6700"/>
                    </a:cubicBezTo>
                    <a:cubicBezTo>
                      <a:pt x="3387" y="6770"/>
                      <a:pt x="3445" y="6814"/>
                      <a:pt x="3515" y="6814"/>
                    </a:cubicBezTo>
                    <a:cubicBezTo>
                      <a:pt x="3549" y="6814"/>
                      <a:pt x="3585" y="6792"/>
                      <a:pt x="3607" y="6770"/>
                    </a:cubicBezTo>
                    <a:cubicBezTo>
                      <a:pt x="3618" y="6825"/>
                      <a:pt x="3666" y="6873"/>
                      <a:pt x="3725" y="6873"/>
                    </a:cubicBezTo>
                    <a:cubicBezTo>
                      <a:pt x="3794" y="6873"/>
                      <a:pt x="3850" y="6814"/>
                      <a:pt x="3850" y="6745"/>
                    </a:cubicBezTo>
                    <a:cubicBezTo>
                      <a:pt x="3850" y="6733"/>
                      <a:pt x="3850" y="6711"/>
                      <a:pt x="3839" y="6700"/>
                    </a:cubicBezTo>
                    <a:cubicBezTo>
                      <a:pt x="3934" y="6686"/>
                      <a:pt x="4037" y="6686"/>
                      <a:pt x="4129" y="6675"/>
                    </a:cubicBezTo>
                    <a:cubicBezTo>
                      <a:pt x="4269" y="6781"/>
                      <a:pt x="4397" y="6862"/>
                      <a:pt x="4503" y="6920"/>
                    </a:cubicBezTo>
                    <a:lnTo>
                      <a:pt x="4526" y="6943"/>
                    </a:lnTo>
                    <a:cubicBezTo>
                      <a:pt x="4771" y="7093"/>
                      <a:pt x="4933" y="7384"/>
                      <a:pt x="5062" y="7641"/>
                    </a:cubicBezTo>
                    <a:cubicBezTo>
                      <a:pt x="4944" y="7663"/>
                      <a:pt x="4827" y="7677"/>
                      <a:pt x="4702" y="7699"/>
                    </a:cubicBezTo>
                    <a:cubicBezTo>
                      <a:pt x="4353" y="7758"/>
                      <a:pt x="4015" y="7828"/>
                      <a:pt x="3699" y="7909"/>
                    </a:cubicBezTo>
                    <a:cubicBezTo>
                      <a:pt x="3585" y="7850"/>
                      <a:pt x="3479" y="7747"/>
                      <a:pt x="3350" y="7652"/>
                    </a:cubicBezTo>
                    <a:cubicBezTo>
                      <a:pt x="3281" y="7582"/>
                      <a:pt x="3211" y="7523"/>
                      <a:pt x="3119" y="7454"/>
                    </a:cubicBezTo>
                    <a:cubicBezTo>
                      <a:pt x="3119" y="7373"/>
                      <a:pt x="3108" y="7292"/>
                      <a:pt x="3082" y="7211"/>
                    </a:cubicBezTo>
                    <a:lnTo>
                      <a:pt x="3141" y="7211"/>
                    </a:lnTo>
                    <a:cubicBezTo>
                      <a:pt x="3200" y="7211"/>
                      <a:pt x="3258" y="7163"/>
                      <a:pt x="3258" y="7093"/>
                    </a:cubicBezTo>
                    <a:cubicBezTo>
                      <a:pt x="3258" y="7024"/>
                      <a:pt x="3200" y="6965"/>
                      <a:pt x="3141" y="6965"/>
                    </a:cubicBezTo>
                    <a:cubicBezTo>
                      <a:pt x="3141" y="6909"/>
                      <a:pt x="3082" y="6851"/>
                      <a:pt x="3013" y="6851"/>
                    </a:cubicBezTo>
                    <a:cubicBezTo>
                      <a:pt x="2943" y="6851"/>
                      <a:pt x="2898" y="6909"/>
                      <a:pt x="2898" y="6965"/>
                    </a:cubicBezTo>
                    <a:cubicBezTo>
                      <a:pt x="2898" y="6990"/>
                      <a:pt x="2898" y="7012"/>
                      <a:pt x="2909" y="7024"/>
                    </a:cubicBezTo>
                    <a:cubicBezTo>
                      <a:pt x="2898" y="7035"/>
                      <a:pt x="2898" y="7060"/>
                      <a:pt x="2898" y="7071"/>
                    </a:cubicBezTo>
                    <a:cubicBezTo>
                      <a:pt x="2898" y="7130"/>
                      <a:pt x="2921" y="7163"/>
                      <a:pt x="2968" y="7188"/>
                    </a:cubicBezTo>
                    <a:cubicBezTo>
                      <a:pt x="2979" y="7244"/>
                      <a:pt x="2990" y="7303"/>
                      <a:pt x="3002" y="7361"/>
                    </a:cubicBezTo>
                    <a:cubicBezTo>
                      <a:pt x="2921" y="7303"/>
                      <a:pt x="2828" y="7244"/>
                      <a:pt x="2722" y="7200"/>
                    </a:cubicBezTo>
                    <a:cubicBezTo>
                      <a:pt x="2748" y="7174"/>
                      <a:pt x="2770" y="7152"/>
                      <a:pt x="2770" y="7119"/>
                    </a:cubicBezTo>
                    <a:cubicBezTo>
                      <a:pt x="2770" y="7049"/>
                      <a:pt x="2711" y="6990"/>
                      <a:pt x="2641" y="6990"/>
                    </a:cubicBezTo>
                    <a:cubicBezTo>
                      <a:pt x="2608" y="6990"/>
                      <a:pt x="2583" y="7001"/>
                      <a:pt x="2560" y="7024"/>
                    </a:cubicBezTo>
                    <a:cubicBezTo>
                      <a:pt x="2538" y="7012"/>
                      <a:pt x="2513" y="7012"/>
                      <a:pt x="2491" y="7012"/>
                    </a:cubicBezTo>
                    <a:cubicBezTo>
                      <a:pt x="2421" y="7012"/>
                      <a:pt x="2373" y="7060"/>
                      <a:pt x="2373" y="7130"/>
                    </a:cubicBezTo>
                    <a:cubicBezTo>
                      <a:pt x="2373" y="7200"/>
                      <a:pt x="2421" y="7244"/>
                      <a:pt x="2491" y="7244"/>
                    </a:cubicBezTo>
                    <a:lnTo>
                      <a:pt x="2491" y="7258"/>
                    </a:lnTo>
                    <a:cubicBezTo>
                      <a:pt x="2491" y="7328"/>
                      <a:pt x="2549" y="7384"/>
                      <a:pt x="2619" y="7384"/>
                    </a:cubicBezTo>
                    <a:cubicBezTo>
                      <a:pt x="2630" y="7384"/>
                      <a:pt x="2630" y="7384"/>
                      <a:pt x="2641" y="7373"/>
                    </a:cubicBezTo>
                    <a:cubicBezTo>
                      <a:pt x="2678" y="7409"/>
                      <a:pt x="2700" y="7442"/>
                      <a:pt x="2722" y="7467"/>
                    </a:cubicBezTo>
                    <a:lnTo>
                      <a:pt x="2700" y="7467"/>
                    </a:lnTo>
                    <a:cubicBezTo>
                      <a:pt x="2641" y="7467"/>
                      <a:pt x="2608" y="7501"/>
                      <a:pt x="2583" y="7548"/>
                    </a:cubicBezTo>
                    <a:lnTo>
                      <a:pt x="2572" y="7537"/>
                    </a:lnTo>
                    <a:cubicBezTo>
                      <a:pt x="2513" y="7537"/>
                      <a:pt x="2454" y="7593"/>
                      <a:pt x="2454" y="7663"/>
                    </a:cubicBezTo>
                    <a:cubicBezTo>
                      <a:pt x="2454" y="7733"/>
                      <a:pt x="2513" y="7780"/>
                      <a:pt x="2572" y="7780"/>
                    </a:cubicBezTo>
                    <a:lnTo>
                      <a:pt x="2608" y="7780"/>
                    </a:lnTo>
                    <a:cubicBezTo>
                      <a:pt x="2619" y="7839"/>
                      <a:pt x="2664" y="7872"/>
                      <a:pt x="2722" y="7872"/>
                    </a:cubicBezTo>
                    <a:cubicBezTo>
                      <a:pt x="2792" y="7872"/>
                      <a:pt x="2840" y="7816"/>
                      <a:pt x="2840" y="7758"/>
                    </a:cubicBezTo>
                    <a:lnTo>
                      <a:pt x="2840" y="7747"/>
                    </a:lnTo>
                    <a:cubicBezTo>
                      <a:pt x="2898" y="7747"/>
                      <a:pt x="2957" y="7758"/>
                      <a:pt x="3002" y="7769"/>
                    </a:cubicBezTo>
                    <a:cubicBezTo>
                      <a:pt x="3096" y="7886"/>
                      <a:pt x="3177" y="7978"/>
                      <a:pt x="3236" y="8037"/>
                    </a:cubicBezTo>
                    <a:cubicBezTo>
                      <a:pt x="2990" y="8107"/>
                      <a:pt x="2770" y="8188"/>
                      <a:pt x="2572" y="8269"/>
                    </a:cubicBezTo>
                    <a:lnTo>
                      <a:pt x="2362" y="8165"/>
                    </a:lnTo>
                    <a:cubicBezTo>
                      <a:pt x="2399" y="8140"/>
                      <a:pt x="2421" y="8107"/>
                      <a:pt x="2421" y="8059"/>
                    </a:cubicBezTo>
                    <a:cubicBezTo>
                      <a:pt x="2421" y="7989"/>
                      <a:pt x="2362" y="7931"/>
                      <a:pt x="2304" y="7931"/>
                    </a:cubicBezTo>
                    <a:cubicBezTo>
                      <a:pt x="2259" y="7931"/>
                      <a:pt x="2212" y="7956"/>
                      <a:pt x="2200" y="8001"/>
                    </a:cubicBezTo>
                    <a:cubicBezTo>
                      <a:pt x="2175" y="7956"/>
                      <a:pt x="2142" y="7931"/>
                      <a:pt x="2094" y="7931"/>
                    </a:cubicBezTo>
                    <a:cubicBezTo>
                      <a:pt x="2025" y="7931"/>
                      <a:pt x="1966" y="7989"/>
                      <a:pt x="1966" y="8059"/>
                    </a:cubicBezTo>
                    <a:cubicBezTo>
                      <a:pt x="1966" y="8118"/>
                      <a:pt x="2025" y="8177"/>
                      <a:pt x="2083" y="8177"/>
                    </a:cubicBezTo>
                    <a:cubicBezTo>
                      <a:pt x="2083" y="8246"/>
                      <a:pt x="2142" y="8305"/>
                      <a:pt x="2212" y="8305"/>
                    </a:cubicBezTo>
                    <a:cubicBezTo>
                      <a:pt x="2245" y="8305"/>
                      <a:pt x="2281" y="8280"/>
                      <a:pt x="2304" y="8257"/>
                    </a:cubicBezTo>
                    <a:cubicBezTo>
                      <a:pt x="2351" y="8280"/>
                      <a:pt x="2399" y="8305"/>
                      <a:pt x="2443" y="8327"/>
                    </a:cubicBezTo>
                    <a:cubicBezTo>
                      <a:pt x="2385" y="8350"/>
                      <a:pt x="2315" y="8386"/>
                      <a:pt x="2259" y="8408"/>
                    </a:cubicBezTo>
                    <a:cubicBezTo>
                      <a:pt x="2234" y="8386"/>
                      <a:pt x="2200" y="8350"/>
                      <a:pt x="2153" y="8350"/>
                    </a:cubicBezTo>
                    <a:cubicBezTo>
                      <a:pt x="2094" y="8350"/>
                      <a:pt x="2050" y="8408"/>
                      <a:pt x="2036" y="8467"/>
                    </a:cubicBezTo>
                    <a:cubicBezTo>
                      <a:pt x="2013" y="8431"/>
                      <a:pt x="1980" y="8419"/>
                      <a:pt x="1944" y="8419"/>
                    </a:cubicBezTo>
                    <a:cubicBezTo>
                      <a:pt x="1874" y="8419"/>
                      <a:pt x="1826" y="8467"/>
                      <a:pt x="1826" y="8537"/>
                    </a:cubicBezTo>
                    <a:lnTo>
                      <a:pt x="1826" y="8584"/>
                    </a:lnTo>
                    <a:cubicBezTo>
                      <a:pt x="1793" y="8595"/>
                      <a:pt x="1771" y="8640"/>
                      <a:pt x="1771" y="8676"/>
                    </a:cubicBezTo>
                    <a:cubicBezTo>
                      <a:pt x="1771" y="8746"/>
                      <a:pt x="1826" y="8805"/>
                      <a:pt x="1896" y="8805"/>
                    </a:cubicBezTo>
                    <a:cubicBezTo>
                      <a:pt x="1955" y="8805"/>
                      <a:pt x="2002" y="8757"/>
                      <a:pt x="2013" y="8710"/>
                    </a:cubicBezTo>
                    <a:cubicBezTo>
                      <a:pt x="2036" y="8735"/>
                      <a:pt x="2072" y="8757"/>
                      <a:pt x="2105" y="8757"/>
                    </a:cubicBezTo>
                    <a:cubicBezTo>
                      <a:pt x="2175" y="8757"/>
                      <a:pt x="2223" y="8710"/>
                      <a:pt x="2223" y="8640"/>
                    </a:cubicBezTo>
                    <a:cubicBezTo>
                      <a:pt x="2340" y="8618"/>
                      <a:pt x="2443" y="8595"/>
                      <a:pt x="2572" y="8559"/>
                    </a:cubicBezTo>
                    <a:lnTo>
                      <a:pt x="2572" y="8559"/>
                    </a:lnTo>
                    <a:cubicBezTo>
                      <a:pt x="2513" y="8629"/>
                      <a:pt x="2443" y="8687"/>
                      <a:pt x="2373" y="8746"/>
                    </a:cubicBezTo>
                    <a:cubicBezTo>
                      <a:pt x="2351" y="8724"/>
                      <a:pt x="2329" y="8710"/>
                      <a:pt x="2304" y="8710"/>
                    </a:cubicBezTo>
                    <a:cubicBezTo>
                      <a:pt x="2234" y="8710"/>
                      <a:pt x="2175" y="8768"/>
                      <a:pt x="2175" y="8838"/>
                    </a:cubicBezTo>
                    <a:cubicBezTo>
                      <a:pt x="2175" y="8849"/>
                      <a:pt x="2175" y="8863"/>
                      <a:pt x="2189" y="8863"/>
                    </a:cubicBezTo>
                    <a:cubicBezTo>
                      <a:pt x="2153" y="8886"/>
                      <a:pt x="2142" y="8919"/>
                      <a:pt x="2142" y="8955"/>
                    </a:cubicBezTo>
                    <a:cubicBezTo>
                      <a:pt x="2142" y="9025"/>
                      <a:pt x="2189" y="9084"/>
                      <a:pt x="2259" y="9084"/>
                    </a:cubicBezTo>
                    <a:cubicBezTo>
                      <a:pt x="2315" y="9084"/>
                      <a:pt x="2362" y="9036"/>
                      <a:pt x="2373" y="8989"/>
                    </a:cubicBezTo>
                    <a:cubicBezTo>
                      <a:pt x="2399" y="9003"/>
                      <a:pt x="2421" y="9014"/>
                      <a:pt x="2454" y="9014"/>
                    </a:cubicBezTo>
                    <a:cubicBezTo>
                      <a:pt x="2524" y="9014"/>
                      <a:pt x="2572" y="8966"/>
                      <a:pt x="2572" y="8897"/>
                    </a:cubicBezTo>
                    <a:cubicBezTo>
                      <a:pt x="2572" y="8838"/>
                      <a:pt x="2549" y="8805"/>
                      <a:pt x="2502" y="8779"/>
                    </a:cubicBezTo>
                    <a:cubicBezTo>
                      <a:pt x="2594" y="8710"/>
                      <a:pt x="2678" y="8618"/>
                      <a:pt x="2722" y="8525"/>
                    </a:cubicBezTo>
                    <a:cubicBezTo>
                      <a:pt x="3211" y="8419"/>
                      <a:pt x="3794" y="8305"/>
                      <a:pt x="4397" y="8235"/>
                    </a:cubicBezTo>
                    <a:lnTo>
                      <a:pt x="4397" y="8235"/>
                    </a:lnTo>
                    <a:cubicBezTo>
                      <a:pt x="4118" y="8397"/>
                      <a:pt x="3805" y="8606"/>
                      <a:pt x="3549" y="8779"/>
                    </a:cubicBezTo>
                    <a:cubicBezTo>
                      <a:pt x="3317" y="8933"/>
                      <a:pt x="3119" y="9073"/>
                      <a:pt x="3013" y="9128"/>
                    </a:cubicBezTo>
                    <a:cubicBezTo>
                      <a:pt x="2583" y="9128"/>
                      <a:pt x="2245" y="9154"/>
                      <a:pt x="1966" y="9165"/>
                    </a:cubicBezTo>
                    <a:cubicBezTo>
                      <a:pt x="1944" y="9165"/>
                      <a:pt x="1932" y="9176"/>
                      <a:pt x="1910" y="9176"/>
                    </a:cubicBezTo>
                    <a:cubicBezTo>
                      <a:pt x="1896" y="9117"/>
                      <a:pt x="1851" y="9084"/>
                      <a:pt x="1793" y="9084"/>
                    </a:cubicBezTo>
                    <a:lnTo>
                      <a:pt x="1782" y="9084"/>
                    </a:lnTo>
                    <a:cubicBezTo>
                      <a:pt x="1771" y="9036"/>
                      <a:pt x="1723" y="9003"/>
                      <a:pt x="1664" y="9003"/>
                    </a:cubicBezTo>
                    <a:cubicBezTo>
                      <a:pt x="1606" y="9003"/>
                      <a:pt x="1547" y="9059"/>
                      <a:pt x="1547" y="9117"/>
                    </a:cubicBezTo>
                    <a:lnTo>
                      <a:pt x="1547" y="9154"/>
                    </a:lnTo>
                    <a:cubicBezTo>
                      <a:pt x="1547" y="9154"/>
                      <a:pt x="1536" y="9142"/>
                      <a:pt x="1525" y="9142"/>
                    </a:cubicBezTo>
                    <a:cubicBezTo>
                      <a:pt x="1455" y="9142"/>
                      <a:pt x="1408" y="9198"/>
                      <a:pt x="1408" y="9268"/>
                    </a:cubicBezTo>
                    <a:cubicBezTo>
                      <a:pt x="1408" y="9327"/>
                      <a:pt x="1455" y="9385"/>
                      <a:pt x="1525" y="9385"/>
                    </a:cubicBezTo>
                    <a:cubicBezTo>
                      <a:pt x="1572" y="9385"/>
                      <a:pt x="1606" y="9363"/>
                      <a:pt x="1631" y="9327"/>
                    </a:cubicBezTo>
                    <a:cubicBezTo>
                      <a:pt x="1642" y="9385"/>
                      <a:pt x="1687" y="9433"/>
                      <a:pt x="1745" y="9433"/>
                    </a:cubicBezTo>
                    <a:cubicBezTo>
                      <a:pt x="1804" y="9433"/>
                      <a:pt x="1863" y="9374"/>
                      <a:pt x="1863" y="9304"/>
                    </a:cubicBezTo>
                    <a:cubicBezTo>
                      <a:pt x="1991" y="9315"/>
                      <a:pt x="2119" y="9327"/>
                      <a:pt x="2259" y="9338"/>
                    </a:cubicBezTo>
                    <a:cubicBezTo>
                      <a:pt x="2142" y="9396"/>
                      <a:pt x="1980" y="9477"/>
                      <a:pt x="1840" y="9536"/>
                    </a:cubicBezTo>
                    <a:cubicBezTo>
                      <a:pt x="1826" y="9502"/>
                      <a:pt x="1782" y="9477"/>
                      <a:pt x="1745" y="9477"/>
                    </a:cubicBezTo>
                    <a:cubicBezTo>
                      <a:pt x="1676" y="9477"/>
                      <a:pt x="1617" y="9536"/>
                      <a:pt x="1617" y="9595"/>
                    </a:cubicBezTo>
                    <a:lnTo>
                      <a:pt x="1617" y="9606"/>
                    </a:lnTo>
                    <a:cubicBezTo>
                      <a:pt x="1572" y="9617"/>
                      <a:pt x="1525" y="9664"/>
                      <a:pt x="1525" y="9723"/>
                    </a:cubicBezTo>
                    <a:cubicBezTo>
                      <a:pt x="1525" y="9793"/>
                      <a:pt x="1583" y="9840"/>
                      <a:pt x="1653" y="9840"/>
                    </a:cubicBezTo>
                    <a:cubicBezTo>
                      <a:pt x="1701" y="9840"/>
                      <a:pt x="1745" y="9804"/>
                      <a:pt x="1757" y="9756"/>
                    </a:cubicBezTo>
                    <a:cubicBezTo>
                      <a:pt x="1782" y="9793"/>
                      <a:pt x="1815" y="9815"/>
                      <a:pt x="1863" y="9815"/>
                    </a:cubicBezTo>
                    <a:cubicBezTo>
                      <a:pt x="1932" y="9815"/>
                      <a:pt x="1991" y="9770"/>
                      <a:pt x="1991" y="9701"/>
                    </a:cubicBezTo>
                    <a:cubicBezTo>
                      <a:pt x="1991" y="9664"/>
                      <a:pt x="1966" y="9631"/>
                      <a:pt x="1955" y="9606"/>
                    </a:cubicBezTo>
                    <a:cubicBezTo>
                      <a:pt x="2164" y="9514"/>
                      <a:pt x="2399" y="9396"/>
                      <a:pt x="2454" y="9363"/>
                    </a:cubicBezTo>
                    <a:cubicBezTo>
                      <a:pt x="2653" y="9385"/>
                      <a:pt x="2828" y="9396"/>
                      <a:pt x="3002" y="9396"/>
                    </a:cubicBezTo>
                    <a:lnTo>
                      <a:pt x="3027" y="9396"/>
                    </a:lnTo>
                    <a:cubicBezTo>
                      <a:pt x="2862" y="9491"/>
                      <a:pt x="2619" y="9642"/>
                      <a:pt x="2432" y="9756"/>
                    </a:cubicBezTo>
                    <a:cubicBezTo>
                      <a:pt x="2410" y="9734"/>
                      <a:pt x="2373" y="9723"/>
                      <a:pt x="2340" y="9723"/>
                    </a:cubicBezTo>
                    <a:cubicBezTo>
                      <a:pt x="2270" y="9723"/>
                      <a:pt x="2223" y="9782"/>
                      <a:pt x="2223" y="9840"/>
                    </a:cubicBezTo>
                    <a:lnTo>
                      <a:pt x="2223" y="9874"/>
                    </a:lnTo>
                    <a:cubicBezTo>
                      <a:pt x="2164" y="9874"/>
                      <a:pt x="2105" y="9932"/>
                      <a:pt x="2105" y="9991"/>
                    </a:cubicBezTo>
                    <a:cubicBezTo>
                      <a:pt x="2105" y="10061"/>
                      <a:pt x="2164" y="10119"/>
                      <a:pt x="2234" y="10119"/>
                    </a:cubicBezTo>
                    <a:cubicBezTo>
                      <a:pt x="2270" y="10119"/>
                      <a:pt x="2304" y="10094"/>
                      <a:pt x="2329" y="10072"/>
                    </a:cubicBezTo>
                    <a:cubicBezTo>
                      <a:pt x="2351" y="10094"/>
                      <a:pt x="2385" y="10119"/>
                      <a:pt x="2421" y="10119"/>
                    </a:cubicBezTo>
                    <a:cubicBezTo>
                      <a:pt x="2491" y="10119"/>
                      <a:pt x="2538" y="10061"/>
                      <a:pt x="2538" y="9991"/>
                    </a:cubicBezTo>
                    <a:cubicBezTo>
                      <a:pt x="2538" y="9943"/>
                      <a:pt x="2502" y="9896"/>
                      <a:pt x="2454" y="9885"/>
                    </a:cubicBezTo>
                    <a:lnTo>
                      <a:pt x="2454" y="9874"/>
                    </a:lnTo>
                    <a:cubicBezTo>
                      <a:pt x="2759" y="9687"/>
                      <a:pt x="3211" y="9408"/>
                      <a:pt x="3281" y="9374"/>
                    </a:cubicBezTo>
                    <a:cubicBezTo>
                      <a:pt x="3350" y="9363"/>
                      <a:pt x="3409" y="9352"/>
                      <a:pt x="3468" y="9327"/>
                    </a:cubicBezTo>
                    <a:cubicBezTo>
                      <a:pt x="3515" y="9315"/>
                      <a:pt x="3560" y="9293"/>
                      <a:pt x="3618" y="9257"/>
                    </a:cubicBezTo>
                    <a:lnTo>
                      <a:pt x="3618" y="9257"/>
                    </a:lnTo>
                    <a:cubicBezTo>
                      <a:pt x="3618" y="9315"/>
                      <a:pt x="3607" y="9396"/>
                      <a:pt x="3596" y="9491"/>
                    </a:cubicBezTo>
                    <a:cubicBezTo>
                      <a:pt x="3571" y="9525"/>
                      <a:pt x="3490" y="9583"/>
                      <a:pt x="3398" y="9653"/>
                    </a:cubicBezTo>
                    <a:cubicBezTo>
                      <a:pt x="3387" y="9617"/>
                      <a:pt x="3339" y="9595"/>
                      <a:pt x="3306" y="9595"/>
                    </a:cubicBezTo>
                    <a:cubicBezTo>
                      <a:pt x="3236" y="9595"/>
                      <a:pt x="3177" y="9653"/>
                      <a:pt x="3177" y="9723"/>
                    </a:cubicBezTo>
                    <a:cubicBezTo>
                      <a:pt x="3177" y="9745"/>
                      <a:pt x="3189" y="9770"/>
                      <a:pt x="3200" y="9793"/>
                    </a:cubicBezTo>
                    <a:cubicBezTo>
                      <a:pt x="3152" y="9804"/>
                      <a:pt x="3108" y="9851"/>
                      <a:pt x="3108" y="9896"/>
                    </a:cubicBezTo>
                    <a:cubicBezTo>
                      <a:pt x="3108" y="9966"/>
                      <a:pt x="3166" y="10024"/>
                      <a:pt x="3236" y="10024"/>
                    </a:cubicBezTo>
                    <a:cubicBezTo>
                      <a:pt x="3292" y="10024"/>
                      <a:pt x="3339" y="9991"/>
                      <a:pt x="3350" y="9932"/>
                    </a:cubicBezTo>
                    <a:cubicBezTo>
                      <a:pt x="3362" y="9932"/>
                      <a:pt x="3376" y="9943"/>
                      <a:pt x="3398" y="9943"/>
                    </a:cubicBezTo>
                    <a:cubicBezTo>
                      <a:pt x="3457" y="9943"/>
                      <a:pt x="3515" y="9885"/>
                      <a:pt x="3515" y="9815"/>
                    </a:cubicBezTo>
                    <a:cubicBezTo>
                      <a:pt x="3515" y="9793"/>
                      <a:pt x="3501" y="9756"/>
                      <a:pt x="3479" y="9734"/>
                    </a:cubicBezTo>
                    <a:cubicBezTo>
                      <a:pt x="3515" y="9712"/>
                      <a:pt x="3549" y="9676"/>
                      <a:pt x="3585" y="9653"/>
                    </a:cubicBezTo>
                    <a:lnTo>
                      <a:pt x="3585" y="9653"/>
                    </a:lnTo>
                    <a:cubicBezTo>
                      <a:pt x="3571" y="9756"/>
                      <a:pt x="3560" y="9863"/>
                      <a:pt x="3537" y="9966"/>
                    </a:cubicBezTo>
                    <a:cubicBezTo>
                      <a:pt x="3526" y="9955"/>
                      <a:pt x="3526" y="9955"/>
                      <a:pt x="3515" y="9955"/>
                    </a:cubicBezTo>
                    <a:cubicBezTo>
                      <a:pt x="3445" y="9955"/>
                      <a:pt x="3398" y="10013"/>
                      <a:pt x="3398" y="10083"/>
                    </a:cubicBezTo>
                    <a:cubicBezTo>
                      <a:pt x="3398" y="10142"/>
                      <a:pt x="3431" y="10189"/>
                      <a:pt x="3490" y="10200"/>
                    </a:cubicBezTo>
                    <a:cubicBezTo>
                      <a:pt x="3479" y="10223"/>
                      <a:pt x="3468" y="10245"/>
                      <a:pt x="3468" y="10270"/>
                    </a:cubicBezTo>
                    <a:cubicBezTo>
                      <a:pt x="3468" y="10340"/>
                      <a:pt x="3526" y="10385"/>
                      <a:pt x="3596" y="10385"/>
                    </a:cubicBezTo>
                    <a:cubicBezTo>
                      <a:pt x="3655" y="10385"/>
                      <a:pt x="3711" y="10340"/>
                      <a:pt x="3711" y="10270"/>
                    </a:cubicBezTo>
                    <a:cubicBezTo>
                      <a:pt x="3711" y="10245"/>
                      <a:pt x="3699" y="10223"/>
                      <a:pt x="3688" y="10200"/>
                    </a:cubicBezTo>
                    <a:lnTo>
                      <a:pt x="3688" y="10200"/>
                    </a:lnTo>
                    <a:cubicBezTo>
                      <a:pt x="3699" y="10211"/>
                      <a:pt x="3711" y="10211"/>
                      <a:pt x="3725" y="10211"/>
                    </a:cubicBezTo>
                    <a:cubicBezTo>
                      <a:pt x="3794" y="10211"/>
                      <a:pt x="3850" y="10153"/>
                      <a:pt x="3850" y="10083"/>
                    </a:cubicBezTo>
                    <a:cubicBezTo>
                      <a:pt x="3850" y="10024"/>
                      <a:pt x="3794" y="9966"/>
                      <a:pt x="3725" y="9966"/>
                    </a:cubicBezTo>
                    <a:cubicBezTo>
                      <a:pt x="3699" y="9966"/>
                      <a:pt x="3666" y="9980"/>
                      <a:pt x="3641" y="10002"/>
                    </a:cubicBezTo>
                    <a:cubicBezTo>
                      <a:pt x="3699" y="9676"/>
                      <a:pt x="3736" y="9304"/>
                      <a:pt x="3736" y="9198"/>
                    </a:cubicBezTo>
                    <a:cubicBezTo>
                      <a:pt x="3945" y="9084"/>
                      <a:pt x="4199" y="8908"/>
                      <a:pt x="4467" y="8735"/>
                    </a:cubicBezTo>
                    <a:cubicBezTo>
                      <a:pt x="4852" y="8467"/>
                      <a:pt x="5260" y="8199"/>
                      <a:pt x="5455" y="8140"/>
                    </a:cubicBezTo>
                    <a:cubicBezTo>
                      <a:pt x="5620" y="8129"/>
                      <a:pt x="5771" y="8129"/>
                      <a:pt x="5921" y="8129"/>
                    </a:cubicBezTo>
                    <a:cubicBezTo>
                      <a:pt x="6167" y="8129"/>
                      <a:pt x="6388" y="8140"/>
                      <a:pt x="6597" y="8151"/>
                    </a:cubicBezTo>
                    <a:cubicBezTo>
                      <a:pt x="6153" y="8768"/>
                      <a:pt x="5701" y="9466"/>
                      <a:pt x="5271" y="10373"/>
                    </a:cubicBezTo>
                    <a:cubicBezTo>
                      <a:pt x="5036" y="10538"/>
                      <a:pt x="4562" y="10770"/>
                      <a:pt x="4073" y="10990"/>
                    </a:cubicBezTo>
                    <a:cubicBezTo>
                      <a:pt x="4063" y="10991"/>
                      <a:pt x="4051" y="10991"/>
                      <a:pt x="4040" y="10991"/>
                    </a:cubicBezTo>
                    <a:cubicBezTo>
                      <a:pt x="3892" y="10991"/>
                      <a:pt x="3707" y="10926"/>
                      <a:pt x="3479" y="10851"/>
                    </a:cubicBezTo>
                    <a:cubicBezTo>
                      <a:pt x="3339" y="10803"/>
                      <a:pt x="3200" y="10747"/>
                      <a:pt x="3038" y="10700"/>
                    </a:cubicBezTo>
                    <a:cubicBezTo>
                      <a:pt x="3027" y="10608"/>
                      <a:pt x="2968" y="10443"/>
                      <a:pt x="2932" y="10304"/>
                    </a:cubicBezTo>
                    <a:lnTo>
                      <a:pt x="2943" y="10304"/>
                    </a:lnTo>
                    <a:cubicBezTo>
                      <a:pt x="3013" y="10304"/>
                      <a:pt x="3060" y="10245"/>
                      <a:pt x="3060" y="10175"/>
                    </a:cubicBezTo>
                    <a:cubicBezTo>
                      <a:pt x="3060" y="10119"/>
                      <a:pt x="3013" y="10061"/>
                      <a:pt x="2943" y="10061"/>
                    </a:cubicBezTo>
                    <a:lnTo>
                      <a:pt x="2932" y="10061"/>
                    </a:lnTo>
                    <a:cubicBezTo>
                      <a:pt x="2943" y="10050"/>
                      <a:pt x="2943" y="10036"/>
                      <a:pt x="2943" y="10024"/>
                    </a:cubicBezTo>
                    <a:cubicBezTo>
                      <a:pt x="2943" y="9955"/>
                      <a:pt x="2887" y="9896"/>
                      <a:pt x="2817" y="9896"/>
                    </a:cubicBezTo>
                    <a:cubicBezTo>
                      <a:pt x="2759" y="9896"/>
                      <a:pt x="2700" y="9955"/>
                      <a:pt x="2700" y="10024"/>
                    </a:cubicBezTo>
                    <a:cubicBezTo>
                      <a:pt x="2700" y="10061"/>
                      <a:pt x="2711" y="10083"/>
                      <a:pt x="2734" y="10105"/>
                    </a:cubicBezTo>
                    <a:cubicBezTo>
                      <a:pt x="2700" y="10131"/>
                      <a:pt x="2689" y="10164"/>
                      <a:pt x="2689" y="10200"/>
                    </a:cubicBezTo>
                    <a:cubicBezTo>
                      <a:pt x="2689" y="10270"/>
                      <a:pt x="2734" y="10329"/>
                      <a:pt x="2803" y="10329"/>
                    </a:cubicBezTo>
                    <a:lnTo>
                      <a:pt x="2817" y="10315"/>
                    </a:lnTo>
                    <a:cubicBezTo>
                      <a:pt x="2851" y="10443"/>
                      <a:pt x="2898" y="10572"/>
                      <a:pt x="2921" y="10664"/>
                    </a:cubicBezTo>
                    <a:cubicBezTo>
                      <a:pt x="2898" y="10664"/>
                      <a:pt x="2887" y="10664"/>
                      <a:pt x="2873" y="10653"/>
                    </a:cubicBezTo>
                    <a:cubicBezTo>
                      <a:pt x="2619" y="10594"/>
                      <a:pt x="2399" y="10560"/>
                      <a:pt x="2223" y="10538"/>
                    </a:cubicBezTo>
                    <a:cubicBezTo>
                      <a:pt x="2212" y="10479"/>
                      <a:pt x="2164" y="10443"/>
                      <a:pt x="2105" y="10443"/>
                    </a:cubicBezTo>
                    <a:cubicBezTo>
                      <a:pt x="2083" y="10443"/>
                      <a:pt x="2072" y="10443"/>
                      <a:pt x="2050" y="10454"/>
                    </a:cubicBezTo>
                    <a:lnTo>
                      <a:pt x="2050" y="10443"/>
                    </a:lnTo>
                    <a:cubicBezTo>
                      <a:pt x="2050" y="10373"/>
                      <a:pt x="2002" y="10315"/>
                      <a:pt x="1932" y="10315"/>
                    </a:cubicBezTo>
                    <a:cubicBezTo>
                      <a:pt x="1874" y="10315"/>
                      <a:pt x="1826" y="10362"/>
                      <a:pt x="1815" y="10421"/>
                    </a:cubicBezTo>
                    <a:cubicBezTo>
                      <a:pt x="1804" y="10410"/>
                      <a:pt x="1804" y="10410"/>
                      <a:pt x="1793" y="10410"/>
                    </a:cubicBezTo>
                    <a:cubicBezTo>
                      <a:pt x="1723" y="10410"/>
                      <a:pt x="1664" y="10468"/>
                      <a:pt x="1664" y="10538"/>
                    </a:cubicBezTo>
                    <a:cubicBezTo>
                      <a:pt x="1664" y="10572"/>
                      <a:pt x="1687" y="10608"/>
                      <a:pt x="1712" y="10630"/>
                    </a:cubicBezTo>
                    <a:cubicBezTo>
                      <a:pt x="1734" y="10641"/>
                      <a:pt x="1757" y="10653"/>
                      <a:pt x="1793" y="10653"/>
                    </a:cubicBezTo>
                    <a:lnTo>
                      <a:pt x="1804" y="10653"/>
                    </a:lnTo>
                    <a:cubicBezTo>
                      <a:pt x="1815" y="10653"/>
                      <a:pt x="1826" y="10653"/>
                      <a:pt x="1840" y="10664"/>
                    </a:cubicBezTo>
                    <a:cubicBezTo>
                      <a:pt x="1815" y="10678"/>
                      <a:pt x="1804" y="10700"/>
                      <a:pt x="1804" y="10733"/>
                    </a:cubicBezTo>
                    <a:cubicBezTo>
                      <a:pt x="1804" y="10803"/>
                      <a:pt x="1863" y="10851"/>
                      <a:pt x="1932" y="10851"/>
                    </a:cubicBezTo>
                    <a:cubicBezTo>
                      <a:pt x="1980" y="10851"/>
                      <a:pt x="2025" y="10828"/>
                      <a:pt x="2036" y="10781"/>
                    </a:cubicBezTo>
                    <a:cubicBezTo>
                      <a:pt x="2061" y="10828"/>
                      <a:pt x="2105" y="10851"/>
                      <a:pt x="2153" y="10851"/>
                    </a:cubicBezTo>
                    <a:cubicBezTo>
                      <a:pt x="2212" y="10851"/>
                      <a:pt x="2245" y="10817"/>
                      <a:pt x="2270" y="10770"/>
                    </a:cubicBezTo>
                    <a:cubicBezTo>
                      <a:pt x="2351" y="10792"/>
                      <a:pt x="2443" y="10817"/>
                      <a:pt x="2549" y="10840"/>
                    </a:cubicBezTo>
                    <a:cubicBezTo>
                      <a:pt x="2443" y="10909"/>
                      <a:pt x="2315" y="10968"/>
                      <a:pt x="2212" y="11027"/>
                    </a:cubicBezTo>
                    <a:cubicBezTo>
                      <a:pt x="2189" y="10990"/>
                      <a:pt x="2153" y="10968"/>
                      <a:pt x="2105" y="10968"/>
                    </a:cubicBezTo>
                    <a:cubicBezTo>
                      <a:pt x="2036" y="10968"/>
                      <a:pt x="1991" y="11027"/>
                      <a:pt x="1991" y="11082"/>
                    </a:cubicBezTo>
                    <a:lnTo>
                      <a:pt x="1991" y="11130"/>
                    </a:lnTo>
                    <a:cubicBezTo>
                      <a:pt x="1955" y="11152"/>
                      <a:pt x="1932" y="11188"/>
                      <a:pt x="1932" y="11236"/>
                    </a:cubicBezTo>
                    <a:cubicBezTo>
                      <a:pt x="1932" y="11306"/>
                      <a:pt x="1991" y="11362"/>
                      <a:pt x="2050" y="11362"/>
                    </a:cubicBezTo>
                    <a:cubicBezTo>
                      <a:pt x="2119" y="11362"/>
                      <a:pt x="2175" y="11306"/>
                      <a:pt x="2175" y="11236"/>
                    </a:cubicBezTo>
                    <a:cubicBezTo>
                      <a:pt x="2200" y="11269"/>
                      <a:pt x="2234" y="11281"/>
                      <a:pt x="2270" y="11281"/>
                    </a:cubicBezTo>
                    <a:cubicBezTo>
                      <a:pt x="2340" y="11281"/>
                      <a:pt x="2399" y="11236"/>
                      <a:pt x="2399" y="11166"/>
                    </a:cubicBezTo>
                    <a:cubicBezTo>
                      <a:pt x="2399" y="11130"/>
                      <a:pt x="2385" y="11096"/>
                      <a:pt x="2362" y="11071"/>
                    </a:cubicBezTo>
                    <a:cubicBezTo>
                      <a:pt x="2480" y="11013"/>
                      <a:pt x="2594" y="10943"/>
                      <a:pt x="2700" y="10887"/>
                    </a:cubicBezTo>
                    <a:cubicBezTo>
                      <a:pt x="2748" y="10898"/>
                      <a:pt x="2803" y="10920"/>
                      <a:pt x="2862" y="10932"/>
                    </a:cubicBezTo>
                    <a:cubicBezTo>
                      <a:pt x="3350" y="11071"/>
                      <a:pt x="3526" y="11141"/>
                      <a:pt x="3630" y="11188"/>
                    </a:cubicBezTo>
                    <a:cubicBezTo>
                      <a:pt x="3526" y="11247"/>
                      <a:pt x="3409" y="11292"/>
                      <a:pt x="3317" y="11339"/>
                    </a:cubicBezTo>
                    <a:lnTo>
                      <a:pt x="3270" y="11350"/>
                    </a:lnTo>
                    <a:cubicBezTo>
                      <a:pt x="3038" y="11456"/>
                      <a:pt x="2689" y="11571"/>
                      <a:pt x="2304" y="11688"/>
                    </a:cubicBezTo>
                    <a:cubicBezTo>
                      <a:pt x="2212" y="11630"/>
                      <a:pt x="2036" y="11537"/>
                      <a:pt x="1910" y="11479"/>
                    </a:cubicBezTo>
                    <a:cubicBezTo>
                      <a:pt x="1921" y="11456"/>
                      <a:pt x="1932" y="11431"/>
                      <a:pt x="1932" y="11409"/>
                    </a:cubicBezTo>
                    <a:cubicBezTo>
                      <a:pt x="1932" y="11339"/>
                      <a:pt x="1874" y="11281"/>
                      <a:pt x="1804" y="11281"/>
                    </a:cubicBezTo>
                    <a:cubicBezTo>
                      <a:pt x="1771" y="11281"/>
                      <a:pt x="1734" y="11317"/>
                      <a:pt x="1712" y="11350"/>
                    </a:cubicBezTo>
                    <a:cubicBezTo>
                      <a:pt x="1687" y="11328"/>
                      <a:pt x="1653" y="11306"/>
                      <a:pt x="1617" y="11306"/>
                    </a:cubicBezTo>
                    <a:cubicBezTo>
                      <a:pt x="1547" y="11306"/>
                      <a:pt x="1503" y="11362"/>
                      <a:pt x="1503" y="11431"/>
                    </a:cubicBezTo>
                    <a:cubicBezTo>
                      <a:pt x="1503" y="11501"/>
                      <a:pt x="1547" y="11549"/>
                      <a:pt x="1617" y="11549"/>
                    </a:cubicBezTo>
                    <a:cubicBezTo>
                      <a:pt x="1642" y="11549"/>
                      <a:pt x="1653" y="11549"/>
                      <a:pt x="1676" y="11537"/>
                    </a:cubicBezTo>
                    <a:cubicBezTo>
                      <a:pt x="1676" y="11607"/>
                      <a:pt x="1723" y="11655"/>
                      <a:pt x="1793" y="11655"/>
                    </a:cubicBezTo>
                    <a:cubicBezTo>
                      <a:pt x="1826" y="11655"/>
                      <a:pt x="1874" y="11630"/>
                      <a:pt x="1885" y="11596"/>
                    </a:cubicBezTo>
                    <a:cubicBezTo>
                      <a:pt x="1980" y="11641"/>
                      <a:pt x="2083" y="11688"/>
                      <a:pt x="2164" y="11736"/>
                    </a:cubicBezTo>
                    <a:cubicBezTo>
                      <a:pt x="1980" y="11794"/>
                      <a:pt x="1793" y="11850"/>
                      <a:pt x="1606" y="11897"/>
                    </a:cubicBezTo>
                    <a:cubicBezTo>
                      <a:pt x="1455" y="11945"/>
                      <a:pt x="1316" y="11990"/>
                      <a:pt x="1176" y="12037"/>
                    </a:cubicBezTo>
                    <a:cubicBezTo>
                      <a:pt x="1106" y="11967"/>
                      <a:pt x="1003" y="11897"/>
                      <a:pt x="897" y="11839"/>
                    </a:cubicBezTo>
                    <a:cubicBezTo>
                      <a:pt x="944" y="11817"/>
                      <a:pt x="967" y="11780"/>
                      <a:pt x="967" y="11736"/>
                    </a:cubicBezTo>
                    <a:cubicBezTo>
                      <a:pt x="967" y="11666"/>
                      <a:pt x="919" y="11607"/>
                      <a:pt x="849" y="11607"/>
                    </a:cubicBezTo>
                    <a:cubicBezTo>
                      <a:pt x="794" y="11607"/>
                      <a:pt x="746" y="11641"/>
                      <a:pt x="735" y="11699"/>
                    </a:cubicBezTo>
                    <a:cubicBezTo>
                      <a:pt x="735" y="11630"/>
                      <a:pt x="676" y="11571"/>
                      <a:pt x="618" y="11571"/>
                    </a:cubicBezTo>
                    <a:cubicBezTo>
                      <a:pt x="548" y="11571"/>
                      <a:pt x="489" y="11630"/>
                      <a:pt x="489" y="11699"/>
                    </a:cubicBezTo>
                    <a:cubicBezTo>
                      <a:pt x="489" y="11769"/>
                      <a:pt x="548" y="11817"/>
                      <a:pt x="618" y="11817"/>
                    </a:cubicBezTo>
                    <a:cubicBezTo>
                      <a:pt x="618" y="11839"/>
                      <a:pt x="607" y="11850"/>
                      <a:pt x="607" y="11875"/>
                    </a:cubicBezTo>
                    <a:cubicBezTo>
                      <a:pt x="607" y="11945"/>
                      <a:pt x="665" y="12004"/>
                      <a:pt x="735" y="12004"/>
                    </a:cubicBezTo>
                    <a:cubicBezTo>
                      <a:pt x="780" y="12004"/>
                      <a:pt x="816" y="11967"/>
                      <a:pt x="838" y="11934"/>
                    </a:cubicBezTo>
                    <a:cubicBezTo>
                      <a:pt x="908" y="11967"/>
                      <a:pt x="989" y="12026"/>
                      <a:pt x="1048" y="12073"/>
                    </a:cubicBezTo>
                    <a:cubicBezTo>
                      <a:pt x="944" y="12107"/>
                      <a:pt x="838" y="12143"/>
                      <a:pt x="746" y="12165"/>
                    </a:cubicBezTo>
                    <a:cubicBezTo>
                      <a:pt x="735" y="12118"/>
                      <a:pt x="687" y="12085"/>
                      <a:pt x="629" y="12085"/>
                    </a:cubicBezTo>
                    <a:cubicBezTo>
                      <a:pt x="559" y="12085"/>
                      <a:pt x="514" y="12143"/>
                      <a:pt x="514" y="12199"/>
                    </a:cubicBezTo>
                    <a:cubicBezTo>
                      <a:pt x="514" y="12224"/>
                      <a:pt x="514" y="12235"/>
                      <a:pt x="526" y="12258"/>
                    </a:cubicBezTo>
                    <a:cubicBezTo>
                      <a:pt x="514" y="12258"/>
                      <a:pt x="500" y="12258"/>
                      <a:pt x="489" y="12269"/>
                    </a:cubicBezTo>
                    <a:cubicBezTo>
                      <a:pt x="419" y="12269"/>
                      <a:pt x="375" y="12316"/>
                      <a:pt x="375" y="12386"/>
                    </a:cubicBezTo>
                    <a:cubicBezTo>
                      <a:pt x="375" y="12456"/>
                      <a:pt x="419" y="12514"/>
                      <a:pt x="489" y="12514"/>
                    </a:cubicBezTo>
                    <a:cubicBezTo>
                      <a:pt x="526" y="12514"/>
                      <a:pt x="559" y="12492"/>
                      <a:pt x="584" y="12467"/>
                    </a:cubicBezTo>
                    <a:cubicBezTo>
                      <a:pt x="595" y="12492"/>
                      <a:pt x="629" y="12514"/>
                      <a:pt x="665" y="12514"/>
                    </a:cubicBezTo>
                    <a:cubicBezTo>
                      <a:pt x="710" y="12514"/>
                      <a:pt x="746" y="12478"/>
                      <a:pt x="768" y="12445"/>
                    </a:cubicBezTo>
                    <a:cubicBezTo>
                      <a:pt x="794" y="12467"/>
                      <a:pt x="816" y="12478"/>
                      <a:pt x="849" y="12478"/>
                    </a:cubicBezTo>
                    <a:cubicBezTo>
                      <a:pt x="919" y="12478"/>
                      <a:pt x="967" y="12433"/>
                      <a:pt x="967" y="12364"/>
                    </a:cubicBezTo>
                    <a:lnTo>
                      <a:pt x="967" y="12316"/>
                    </a:lnTo>
                    <a:cubicBezTo>
                      <a:pt x="1025" y="12305"/>
                      <a:pt x="1095" y="12294"/>
                      <a:pt x="1165" y="12283"/>
                    </a:cubicBezTo>
                    <a:lnTo>
                      <a:pt x="1165" y="12283"/>
                    </a:lnTo>
                    <a:cubicBezTo>
                      <a:pt x="1128" y="12352"/>
                      <a:pt x="1073" y="12433"/>
                      <a:pt x="1014" y="12514"/>
                    </a:cubicBezTo>
                    <a:lnTo>
                      <a:pt x="967" y="12514"/>
                    </a:lnTo>
                    <a:cubicBezTo>
                      <a:pt x="908" y="12514"/>
                      <a:pt x="849" y="12562"/>
                      <a:pt x="849" y="12632"/>
                    </a:cubicBezTo>
                    <a:cubicBezTo>
                      <a:pt x="849" y="12654"/>
                      <a:pt x="863" y="12676"/>
                      <a:pt x="874" y="12701"/>
                    </a:cubicBezTo>
                    <a:cubicBezTo>
                      <a:pt x="827" y="12713"/>
                      <a:pt x="794" y="12757"/>
                      <a:pt x="794" y="12805"/>
                    </a:cubicBezTo>
                    <a:cubicBezTo>
                      <a:pt x="794" y="12874"/>
                      <a:pt x="849" y="12933"/>
                      <a:pt x="919" y="12933"/>
                    </a:cubicBezTo>
                    <a:cubicBezTo>
                      <a:pt x="978" y="12933"/>
                      <a:pt x="1036" y="12886"/>
                      <a:pt x="1036" y="12816"/>
                    </a:cubicBezTo>
                    <a:cubicBezTo>
                      <a:pt x="1059" y="12827"/>
                      <a:pt x="1073" y="12841"/>
                      <a:pt x="1095" y="12841"/>
                    </a:cubicBezTo>
                    <a:cubicBezTo>
                      <a:pt x="1165" y="12841"/>
                      <a:pt x="1212" y="12782"/>
                      <a:pt x="1212" y="12713"/>
                    </a:cubicBezTo>
                    <a:cubicBezTo>
                      <a:pt x="1212" y="12643"/>
                      <a:pt x="1165" y="12595"/>
                      <a:pt x="1095" y="12595"/>
                    </a:cubicBezTo>
                    <a:cubicBezTo>
                      <a:pt x="1176" y="12478"/>
                      <a:pt x="1268" y="12352"/>
                      <a:pt x="1304" y="12258"/>
                    </a:cubicBezTo>
                    <a:cubicBezTo>
                      <a:pt x="1642" y="12188"/>
                      <a:pt x="2002" y="12107"/>
                      <a:pt x="2362" y="12015"/>
                    </a:cubicBezTo>
                    <a:lnTo>
                      <a:pt x="2362" y="12015"/>
                    </a:lnTo>
                    <a:cubicBezTo>
                      <a:pt x="2281" y="12154"/>
                      <a:pt x="2164" y="12305"/>
                      <a:pt x="2050" y="12422"/>
                    </a:cubicBezTo>
                    <a:cubicBezTo>
                      <a:pt x="2036" y="12397"/>
                      <a:pt x="2002" y="12386"/>
                      <a:pt x="1980" y="12386"/>
                    </a:cubicBezTo>
                    <a:cubicBezTo>
                      <a:pt x="1910" y="12386"/>
                      <a:pt x="1851" y="12445"/>
                      <a:pt x="1851" y="12514"/>
                    </a:cubicBezTo>
                    <a:cubicBezTo>
                      <a:pt x="1851" y="12537"/>
                      <a:pt x="1863" y="12562"/>
                      <a:pt x="1874" y="12584"/>
                    </a:cubicBezTo>
                    <a:cubicBezTo>
                      <a:pt x="1826" y="12595"/>
                      <a:pt x="1782" y="12643"/>
                      <a:pt x="1782" y="12701"/>
                    </a:cubicBezTo>
                    <a:cubicBezTo>
                      <a:pt x="1782" y="12757"/>
                      <a:pt x="1840" y="12816"/>
                      <a:pt x="1910" y="12816"/>
                    </a:cubicBezTo>
                    <a:cubicBezTo>
                      <a:pt x="1980" y="12816"/>
                      <a:pt x="2025" y="12771"/>
                      <a:pt x="2025" y="12701"/>
                    </a:cubicBezTo>
                    <a:cubicBezTo>
                      <a:pt x="2050" y="12713"/>
                      <a:pt x="2083" y="12724"/>
                      <a:pt x="2105" y="12724"/>
                    </a:cubicBezTo>
                    <a:cubicBezTo>
                      <a:pt x="2131" y="12724"/>
                      <a:pt x="2153" y="12724"/>
                      <a:pt x="2164" y="12713"/>
                    </a:cubicBezTo>
                    <a:lnTo>
                      <a:pt x="2164" y="12724"/>
                    </a:lnTo>
                    <a:cubicBezTo>
                      <a:pt x="2164" y="12757"/>
                      <a:pt x="2175" y="12782"/>
                      <a:pt x="2189" y="12794"/>
                    </a:cubicBezTo>
                    <a:cubicBezTo>
                      <a:pt x="2175" y="12816"/>
                      <a:pt x="2164" y="12841"/>
                      <a:pt x="2164" y="12863"/>
                    </a:cubicBezTo>
                    <a:cubicBezTo>
                      <a:pt x="2164" y="12933"/>
                      <a:pt x="2223" y="12992"/>
                      <a:pt x="2281" y="12992"/>
                    </a:cubicBezTo>
                    <a:cubicBezTo>
                      <a:pt x="2304" y="12992"/>
                      <a:pt x="2329" y="12981"/>
                      <a:pt x="2340" y="12981"/>
                    </a:cubicBezTo>
                    <a:cubicBezTo>
                      <a:pt x="2362" y="13014"/>
                      <a:pt x="2399" y="13050"/>
                      <a:pt x="2421" y="13084"/>
                    </a:cubicBezTo>
                    <a:cubicBezTo>
                      <a:pt x="2270" y="13073"/>
                      <a:pt x="2119" y="13073"/>
                      <a:pt x="1991" y="13062"/>
                    </a:cubicBezTo>
                    <a:cubicBezTo>
                      <a:pt x="1980" y="13003"/>
                      <a:pt x="1932" y="12944"/>
                      <a:pt x="1863" y="12944"/>
                    </a:cubicBezTo>
                    <a:cubicBezTo>
                      <a:pt x="1804" y="12944"/>
                      <a:pt x="1757" y="12992"/>
                      <a:pt x="1745" y="13050"/>
                    </a:cubicBezTo>
                    <a:lnTo>
                      <a:pt x="1712" y="13050"/>
                    </a:lnTo>
                    <a:cubicBezTo>
                      <a:pt x="1642" y="13050"/>
                      <a:pt x="1583" y="13095"/>
                      <a:pt x="1583" y="13165"/>
                    </a:cubicBezTo>
                    <a:cubicBezTo>
                      <a:pt x="1583" y="13235"/>
                      <a:pt x="1642" y="13293"/>
                      <a:pt x="1712" y="13293"/>
                    </a:cubicBezTo>
                    <a:cubicBezTo>
                      <a:pt x="1757" y="13293"/>
                      <a:pt x="1793" y="13271"/>
                      <a:pt x="1815" y="13235"/>
                    </a:cubicBezTo>
                    <a:cubicBezTo>
                      <a:pt x="1826" y="13293"/>
                      <a:pt x="1874" y="13329"/>
                      <a:pt x="1932" y="13329"/>
                    </a:cubicBezTo>
                    <a:cubicBezTo>
                      <a:pt x="1991" y="13329"/>
                      <a:pt x="2036" y="13293"/>
                      <a:pt x="2050" y="13235"/>
                    </a:cubicBezTo>
                    <a:cubicBezTo>
                      <a:pt x="2142" y="13260"/>
                      <a:pt x="2234" y="13271"/>
                      <a:pt x="2315" y="13293"/>
                    </a:cubicBezTo>
                    <a:cubicBezTo>
                      <a:pt x="2270" y="13329"/>
                      <a:pt x="2234" y="13374"/>
                      <a:pt x="2189" y="13410"/>
                    </a:cubicBezTo>
                    <a:cubicBezTo>
                      <a:pt x="2164" y="13385"/>
                      <a:pt x="2131" y="13374"/>
                      <a:pt x="2094" y="13374"/>
                    </a:cubicBezTo>
                    <a:cubicBezTo>
                      <a:pt x="2025" y="13374"/>
                      <a:pt x="1980" y="13422"/>
                      <a:pt x="1980" y="13491"/>
                    </a:cubicBezTo>
                    <a:lnTo>
                      <a:pt x="1980" y="13525"/>
                    </a:lnTo>
                    <a:cubicBezTo>
                      <a:pt x="1932" y="13539"/>
                      <a:pt x="1910" y="13584"/>
                      <a:pt x="1910" y="13631"/>
                    </a:cubicBezTo>
                    <a:cubicBezTo>
                      <a:pt x="1910" y="13701"/>
                      <a:pt x="1966" y="13759"/>
                      <a:pt x="2025" y="13759"/>
                    </a:cubicBezTo>
                    <a:cubicBezTo>
                      <a:pt x="2072" y="13759"/>
                      <a:pt x="2119" y="13723"/>
                      <a:pt x="2142" y="13690"/>
                    </a:cubicBezTo>
                    <a:cubicBezTo>
                      <a:pt x="2164" y="13712"/>
                      <a:pt x="2189" y="13723"/>
                      <a:pt x="2223" y="13723"/>
                    </a:cubicBezTo>
                    <a:cubicBezTo>
                      <a:pt x="2281" y="13723"/>
                      <a:pt x="2340" y="13664"/>
                      <a:pt x="2340" y="13595"/>
                    </a:cubicBezTo>
                    <a:cubicBezTo>
                      <a:pt x="2340" y="13550"/>
                      <a:pt x="2304" y="13503"/>
                      <a:pt x="2270" y="13491"/>
                    </a:cubicBezTo>
                    <a:cubicBezTo>
                      <a:pt x="2329" y="13433"/>
                      <a:pt x="2385" y="13374"/>
                      <a:pt x="2443" y="13316"/>
                    </a:cubicBezTo>
                    <a:cubicBezTo>
                      <a:pt x="2664" y="13363"/>
                      <a:pt x="2840" y="13410"/>
                      <a:pt x="2943" y="13433"/>
                    </a:cubicBezTo>
                    <a:cubicBezTo>
                      <a:pt x="2630" y="13631"/>
                      <a:pt x="2340" y="13759"/>
                      <a:pt x="2281" y="13782"/>
                    </a:cubicBezTo>
                    <a:cubicBezTo>
                      <a:pt x="2212" y="13782"/>
                      <a:pt x="1782" y="13793"/>
                      <a:pt x="1514" y="13863"/>
                    </a:cubicBezTo>
                    <a:cubicBezTo>
                      <a:pt x="1477" y="13863"/>
                      <a:pt x="1466" y="13899"/>
                      <a:pt x="1466" y="13921"/>
                    </a:cubicBezTo>
                    <a:cubicBezTo>
                      <a:pt x="1466" y="13944"/>
                      <a:pt x="1491" y="13969"/>
                      <a:pt x="1514" y="13969"/>
                    </a:cubicBezTo>
                    <a:cubicBezTo>
                      <a:pt x="1561" y="13980"/>
                      <a:pt x="1617" y="13980"/>
                      <a:pt x="1676" y="13991"/>
                    </a:cubicBezTo>
                    <a:cubicBezTo>
                      <a:pt x="1804" y="14013"/>
                      <a:pt x="1944" y="14039"/>
                      <a:pt x="2105" y="14039"/>
                    </a:cubicBezTo>
                    <a:lnTo>
                      <a:pt x="2142" y="14039"/>
                    </a:lnTo>
                    <a:cubicBezTo>
                      <a:pt x="2094" y="14108"/>
                      <a:pt x="2013" y="14200"/>
                      <a:pt x="1921" y="14281"/>
                    </a:cubicBezTo>
                    <a:cubicBezTo>
                      <a:pt x="1896" y="14248"/>
                      <a:pt x="1851" y="14212"/>
                      <a:pt x="1804" y="14212"/>
                    </a:cubicBezTo>
                    <a:cubicBezTo>
                      <a:pt x="1745" y="14212"/>
                      <a:pt x="1687" y="14270"/>
                      <a:pt x="1687" y="14340"/>
                    </a:cubicBezTo>
                    <a:cubicBezTo>
                      <a:pt x="1687" y="14351"/>
                      <a:pt x="1687" y="14376"/>
                      <a:pt x="1701" y="14387"/>
                    </a:cubicBezTo>
                    <a:cubicBezTo>
                      <a:pt x="1653" y="14410"/>
                      <a:pt x="1617" y="14446"/>
                      <a:pt x="1617" y="14502"/>
                    </a:cubicBezTo>
                    <a:cubicBezTo>
                      <a:pt x="1617" y="14572"/>
                      <a:pt x="1676" y="14619"/>
                      <a:pt x="1745" y="14619"/>
                    </a:cubicBezTo>
                    <a:cubicBezTo>
                      <a:pt x="1804" y="14619"/>
                      <a:pt x="1863" y="14572"/>
                      <a:pt x="1863" y="14516"/>
                    </a:cubicBezTo>
                    <a:cubicBezTo>
                      <a:pt x="1885" y="14538"/>
                      <a:pt x="1921" y="14549"/>
                      <a:pt x="1955" y="14549"/>
                    </a:cubicBezTo>
                    <a:cubicBezTo>
                      <a:pt x="2025" y="14549"/>
                      <a:pt x="2072" y="14502"/>
                      <a:pt x="2072" y="14432"/>
                    </a:cubicBezTo>
                    <a:cubicBezTo>
                      <a:pt x="2072" y="14387"/>
                      <a:pt x="2061" y="14351"/>
                      <a:pt x="2025" y="14340"/>
                    </a:cubicBezTo>
                    <a:cubicBezTo>
                      <a:pt x="2153" y="14212"/>
                      <a:pt x="2245" y="14072"/>
                      <a:pt x="2281" y="14027"/>
                    </a:cubicBezTo>
                    <a:cubicBezTo>
                      <a:pt x="2549" y="13991"/>
                      <a:pt x="2817" y="13899"/>
                      <a:pt x="3071" y="13734"/>
                    </a:cubicBezTo>
                    <a:cubicBezTo>
                      <a:pt x="3560" y="13410"/>
                      <a:pt x="4048" y="13084"/>
                      <a:pt x="4283" y="12933"/>
                    </a:cubicBezTo>
                    <a:lnTo>
                      <a:pt x="4283" y="12933"/>
                    </a:lnTo>
                    <a:cubicBezTo>
                      <a:pt x="4073" y="13609"/>
                      <a:pt x="3956" y="13910"/>
                      <a:pt x="3490" y="14223"/>
                    </a:cubicBezTo>
                    <a:cubicBezTo>
                      <a:pt x="3270" y="14376"/>
                      <a:pt x="2828" y="14561"/>
                      <a:pt x="2304" y="14781"/>
                    </a:cubicBezTo>
                    <a:cubicBezTo>
                      <a:pt x="1991" y="14909"/>
                      <a:pt x="1653" y="15060"/>
                      <a:pt x="1316" y="15214"/>
                    </a:cubicBezTo>
                    <a:cubicBezTo>
                      <a:pt x="1187" y="15130"/>
                      <a:pt x="1014" y="15074"/>
                      <a:pt x="838" y="15016"/>
                    </a:cubicBezTo>
                    <a:cubicBezTo>
                      <a:pt x="805" y="14921"/>
                      <a:pt x="735" y="14828"/>
                      <a:pt x="665" y="14759"/>
                    </a:cubicBezTo>
                    <a:cubicBezTo>
                      <a:pt x="654" y="14748"/>
                      <a:pt x="654" y="14748"/>
                      <a:pt x="654" y="14736"/>
                    </a:cubicBezTo>
                    <a:cubicBezTo>
                      <a:pt x="699" y="14711"/>
                      <a:pt x="735" y="14678"/>
                      <a:pt x="735" y="14619"/>
                    </a:cubicBezTo>
                    <a:cubicBezTo>
                      <a:pt x="735" y="14549"/>
                      <a:pt x="676" y="14502"/>
                      <a:pt x="607" y="14502"/>
                    </a:cubicBezTo>
                    <a:cubicBezTo>
                      <a:pt x="595" y="14502"/>
                      <a:pt x="570" y="14502"/>
                      <a:pt x="559" y="14516"/>
                    </a:cubicBezTo>
                    <a:cubicBezTo>
                      <a:pt x="537" y="14480"/>
                      <a:pt x="500" y="14446"/>
                      <a:pt x="456" y="14446"/>
                    </a:cubicBezTo>
                    <a:cubicBezTo>
                      <a:pt x="386" y="14446"/>
                      <a:pt x="327" y="14502"/>
                      <a:pt x="327" y="14572"/>
                    </a:cubicBezTo>
                    <a:cubicBezTo>
                      <a:pt x="327" y="14630"/>
                      <a:pt x="375" y="14689"/>
                      <a:pt x="445" y="14689"/>
                    </a:cubicBezTo>
                    <a:lnTo>
                      <a:pt x="445" y="14700"/>
                    </a:lnTo>
                    <a:cubicBezTo>
                      <a:pt x="431" y="14711"/>
                      <a:pt x="419" y="14748"/>
                      <a:pt x="419" y="14770"/>
                    </a:cubicBezTo>
                    <a:cubicBezTo>
                      <a:pt x="419" y="14840"/>
                      <a:pt x="478" y="14887"/>
                      <a:pt x="537" y="14887"/>
                    </a:cubicBezTo>
                    <a:cubicBezTo>
                      <a:pt x="570" y="14887"/>
                      <a:pt x="595" y="14887"/>
                      <a:pt x="607" y="14865"/>
                    </a:cubicBezTo>
                    <a:cubicBezTo>
                      <a:pt x="640" y="14898"/>
                      <a:pt x="665" y="14935"/>
                      <a:pt x="687" y="14979"/>
                    </a:cubicBezTo>
                    <a:cubicBezTo>
                      <a:pt x="595" y="14946"/>
                      <a:pt x="500" y="14921"/>
                      <a:pt x="419" y="14909"/>
                    </a:cubicBezTo>
                    <a:cubicBezTo>
                      <a:pt x="408" y="14898"/>
                      <a:pt x="397" y="14887"/>
                      <a:pt x="375" y="14876"/>
                    </a:cubicBezTo>
                    <a:cubicBezTo>
                      <a:pt x="386" y="14865"/>
                      <a:pt x="386" y="14851"/>
                      <a:pt x="386" y="14840"/>
                    </a:cubicBezTo>
                    <a:cubicBezTo>
                      <a:pt x="386" y="14770"/>
                      <a:pt x="327" y="14725"/>
                      <a:pt x="258" y="14725"/>
                    </a:cubicBezTo>
                    <a:cubicBezTo>
                      <a:pt x="199" y="14725"/>
                      <a:pt x="151" y="14770"/>
                      <a:pt x="140" y="14817"/>
                    </a:cubicBezTo>
                    <a:lnTo>
                      <a:pt x="129" y="14817"/>
                    </a:lnTo>
                    <a:cubicBezTo>
                      <a:pt x="59" y="14817"/>
                      <a:pt x="1" y="14876"/>
                      <a:pt x="1" y="14946"/>
                    </a:cubicBezTo>
                    <a:cubicBezTo>
                      <a:pt x="1" y="15004"/>
                      <a:pt x="59" y="15060"/>
                      <a:pt x="129" y="15060"/>
                    </a:cubicBezTo>
                    <a:cubicBezTo>
                      <a:pt x="165" y="15060"/>
                      <a:pt x="188" y="15049"/>
                      <a:pt x="210" y="15027"/>
                    </a:cubicBezTo>
                    <a:cubicBezTo>
                      <a:pt x="235" y="15074"/>
                      <a:pt x="269" y="15108"/>
                      <a:pt x="327" y="15108"/>
                    </a:cubicBezTo>
                    <a:lnTo>
                      <a:pt x="361" y="15108"/>
                    </a:lnTo>
                    <a:cubicBezTo>
                      <a:pt x="327" y="15119"/>
                      <a:pt x="305" y="15155"/>
                      <a:pt x="305" y="15177"/>
                    </a:cubicBezTo>
                    <a:lnTo>
                      <a:pt x="291" y="15177"/>
                    </a:lnTo>
                    <a:cubicBezTo>
                      <a:pt x="235" y="15177"/>
                      <a:pt x="177" y="15236"/>
                      <a:pt x="177" y="15306"/>
                    </a:cubicBezTo>
                    <a:cubicBezTo>
                      <a:pt x="177" y="15376"/>
                      <a:pt x="235" y="15423"/>
                      <a:pt x="291" y="15423"/>
                    </a:cubicBezTo>
                    <a:cubicBezTo>
                      <a:pt x="327" y="15423"/>
                      <a:pt x="350" y="15409"/>
                      <a:pt x="375" y="15398"/>
                    </a:cubicBezTo>
                    <a:cubicBezTo>
                      <a:pt x="397" y="15445"/>
                      <a:pt x="445" y="15468"/>
                      <a:pt x="489" y="15468"/>
                    </a:cubicBezTo>
                    <a:cubicBezTo>
                      <a:pt x="559" y="15468"/>
                      <a:pt x="607" y="15423"/>
                      <a:pt x="607" y="15353"/>
                    </a:cubicBezTo>
                    <a:cubicBezTo>
                      <a:pt x="607" y="15328"/>
                      <a:pt x="607" y="15306"/>
                      <a:pt x="595" y="15295"/>
                    </a:cubicBezTo>
                    <a:cubicBezTo>
                      <a:pt x="735" y="15258"/>
                      <a:pt x="874" y="15214"/>
                      <a:pt x="955" y="15166"/>
                    </a:cubicBezTo>
                    <a:cubicBezTo>
                      <a:pt x="1036" y="15200"/>
                      <a:pt x="1117" y="15236"/>
                      <a:pt x="1198" y="15270"/>
                    </a:cubicBezTo>
                    <a:cubicBezTo>
                      <a:pt x="944" y="15387"/>
                      <a:pt x="699" y="15504"/>
                      <a:pt x="467" y="15632"/>
                    </a:cubicBezTo>
                    <a:cubicBezTo>
                      <a:pt x="456" y="15596"/>
                      <a:pt x="408" y="15574"/>
                      <a:pt x="375" y="15574"/>
                    </a:cubicBezTo>
                    <a:cubicBezTo>
                      <a:pt x="305" y="15574"/>
                      <a:pt x="246" y="15632"/>
                      <a:pt x="246" y="15702"/>
                    </a:cubicBezTo>
                    <a:cubicBezTo>
                      <a:pt x="246" y="15725"/>
                      <a:pt x="258" y="15747"/>
                      <a:pt x="269" y="15758"/>
                    </a:cubicBezTo>
                    <a:cubicBezTo>
                      <a:pt x="235" y="15783"/>
                      <a:pt x="210" y="15817"/>
                      <a:pt x="210" y="15864"/>
                    </a:cubicBezTo>
                    <a:cubicBezTo>
                      <a:pt x="210" y="15934"/>
                      <a:pt x="258" y="15993"/>
                      <a:pt x="327" y="15993"/>
                    </a:cubicBezTo>
                    <a:cubicBezTo>
                      <a:pt x="397" y="15993"/>
                      <a:pt x="456" y="15934"/>
                      <a:pt x="456" y="15864"/>
                    </a:cubicBezTo>
                    <a:cubicBezTo>
                      <a:pt x="456" y="15864"/>
                      <a:pt x="445" y="15853"/>
                      <a:pt x="445" y="15842"/>
                    </a:cubicBezTo>
                    <a:lnTo>
                      <a:pt x="445" y="15842"/>
                    </a:lnTo>
                    <a:cubicBezTo>
                      <a:pt x="467" y="15875"/>
                      <a:pt x="500" y="15886"/>
                      <a:pt x="537" y="15886"/>
                    </a:cubicBezTo>
                    <a:cubicBezTo>
                      <a:pt x="607" y="15886"/>
                      <a:pt x="665" y="15842"/>
                      <a:pt x="665" y="15772"/>
                    </a:cubicBezTo>
                    <a:cubicBezTo>
                      <a:pt x="665" y="15747"/>
                      <a:pt x="654" y="15725"/>
                      <a:pt x="640" y="15713"/>
                    </a:cubicBezTo>
                    <a:cubicBezTo>
                      <a:pt x="1583" y="15328"/>
                      <a:pt x="2711" y="14979"/>
                      <a:pt x="3200" y="14865"/>
                    </a:cubicBezTo>
                    <a:lnTo>
                      <a:pt x="3200" y="14865"/>
                    </a:lnTo>
                    <a:cubicBezTo>
                      <a:pt x="2990" y="15144"/>
                      <a:pt x="2817" y="15423"/>
                      <a:pt x="2653" y="15677"/>
                    </a:cubicBezTo>
                    <a:cubicBezTo>
                      <a:pt x="2560" y="15702"/>
                      <a:pt x="2142" y="15805"/>
                      <a:pt x="1815" y="15864"/>
                    </a:cubicBezTo>
                    <a:cubicBezTo>
                      <a:pt x="1642" y="15898"/>
                      <a:pt x="1433" y="15923"/>
                      <a:pt x="1268" y="15934"/>
                    </a:cubicBezTo>
                    <a:lnTo>
                      <a:pt x="1268" y="15912"/>
                    </a:lnTo>
                    <a:cubicBezTo>
                      <a:pt x="1268" y="15853"/>
                      <a:pt x="1212" y="15794"/>
                      <a:pt x="1142" y="15794"/>
                    </a:cubicBezTo>
                    <a:cubicBezTo>
                      <a:pt x="1095" y="15794"/>
                      <a:pt x="1048" y="15828"/>
                      <a:pt x="1036" y="15875"/>
                    </a:cubicBezTo>
                    <a:cubicBezTo>
                      <a:pt x="1025" y="15875"/>
                      <a:pt x="1014" y="15864"/>
                      <a:pt x="989" y="15864"/>
                    </a:cubicBezTo>
                    <a:cubicBezTo>
                      <a:pt x="933" y="15864"/>
                      <a:pt x="874" y="15923"/>
                      <a:pt x="874" y="15993"/>
                    </a:cubicBezTo>
                    <a:cubicBezTo>
                      <a:pt x="874" y="16062"/>
                      <a:pt x="933" y="16107"/>
                      <a:pt x="989" y="16107"/>
                    </a:cubicBezTo>
                    <a:cubicBezTo>
                      <a:pt x="1025" y="16107"/>
                      <a:pt x="1036" y="16107"/>
                      <a:pt x="1059" y="16085"/>
                    </a:cubicBezTo>
                    <a:cubicBezTo>
                      <a:pt x="1073" y="16143"/>
                      <a:pt x="1117" y="16191"/>
                      <a:pt x="1176" y="16191"/>
                    </a:cubicBezTo>
                    <a:cubicBezTo>
                      <a:pt x="1246" y="16191"/>
                      <a:pt x="1304" y="16132"/>
                      <a:pt x="1304" y="16062"/>
                    </a:cubicBezTo>
                    <a:cubicBezTo>
                      <a:pt x="1304" y="16062"/>
                      <a:pt x="1293" y="16051"/>
                      <a:pt x="1293" y="16037"/>
                    </a:cubicBezTo>
                    <a:cubicBezTo>
                      <a:pt x="1385" y="16037"/>
                      <a:pt x="1491" y="16026"/>
                      <a:pt x="1595" y="16015"/>
                    </a:cubicBezTo>
                    <a:lnTo>
                      <a:pt x="1595" y="16015"/>
                    </a:lnTo>
                    <a:cubicBezTo>
                      <a:pt x="1572" y="16096"/>
                      <a:pt x="1514" y="16224"/>
                      <a:pt x="1455" y="16364"/>
                    </a:cubicBezTo>
                    <a:lnTo>
                      <a:pt x="1444" y="16364"/>
                    </a:lnTo>
                    <a:cubicBezTo>
                      <a:pt x="1374" y="16364"/>
                      <a:pt x="1316" y="16411"/>
                      <a:pt x="1316" y="16481"/>
                    </a:cubicBezTo>
                    <a:cubicBezTo>
                      <a:pt x="1316" y="16515"/>
                      <a:pt x="1327" y="16540"/>
                      <a:pt x="1352" y="16551"/>
                    </a:cubicBezTo>
                    <a:lnTo>
                      <a:pt x="1338" y="16562"/>
                    </a:lnTo>
                    <a:cubicBezTo>
                      <a:pt x="1282" y="16573"/>
                      <a:pt x="1246" y="16621"/>
                      <a:pt x="1246" y="16679"/>
                    </a:cubicBezTo>
                    <a:cubicBezTo>
                      <a:pt x="1246" y="16749"/>
                      <a:pt x="1293" y="16805"/>
                      <a:pt x="1363" y="16805"/>
                    </a:cubicBezTo>
                    <a:cubicBezTo>
                      <a:pt x="1422" y="16805"/>
                      <a:pt x="1466" y="16771"/>
                      <a:pt x="1477" y="16713"/>
                    </a:cubicBezTo>
                    <a:cubicBezTo>
                      <a:pt x="1491" y="16724"/>
                      <a:pt x="1514" y="16724"/>
                      <a:pt x="1525" y="16724"/>
                    </a:cubicBezTo>
                    <a:cubicBezTo>
                      <a:pt x="1595" y="16724"/>
                      <a:pt x="1653" y="16665"/>
                      <a:pt x="1653" y="16609"/>
                    </a:cubicBezTo>
                    <a:cubicBezTo>
                      <a:pt x="1653" y="16551"/>
                      <a:pt x="1617" y="16503"/>
                      <a:pt x="1561" y="16492"/>
                    </a:cubicBezTo>
                    <a:lnTo>
                      <a:pt x="1561" y="16481"/>
                    </a:lnTo>
                    <a:cubicBezTo>
                      <a:pt x="1561" y="16456"/>
                      <a:pt x="1561" y="16434"/>
                      <a:pt x="1547" y="16422"/>
                    </a:cubicBezTo>
                    <a:cubicBezTo>
                      <a:pt x="1631" y="16235"/>
                      <a:pt x="1701" y="16062"/>
                      <a:pt x="1723" y="15993"/>
                    </a:cubicBezTo>
                    <a:cubicBezTo>
                      <a:pt x="1757" y="15993"/>
                      <a:pt x="1804" y="15981"/>
                      <a:pt x="1840" y="15981"/>
                    </a:cubicBezTo>
                    <a:cubicBezTo>
                      <a:pt x="2094" y="15923"/>
                      <a:pt x="2410" y="15853"/>
                      <a:pt x="2572" y="15817"/>
                    </a:cubicBezTo>
                    <a:lnTo>
                      <a:pt x="2572" y="15817"/>
                    </a:lnTo>
                    <a:cubicBezTo>
                      <a:pt x="2315" y="16260"/>
                      <a:pt x="2131" y="16654"/>
                      <a:pt x="2013" y="16911"/>
                    </a:cubicBezTo>
                    <a:cubicBezTo>
                      <a:pt x="1944" y="16911"/>
                      <a:pt x="1896" y="16958"/>
                      <a:pt x="1896" y="17028"/>
                    </a:cubicBezTo>
                    <a:cubicBezTo>
                      <a:pt x="1896" y="17062"/>
                      <a:pt x="1910" y="17084"/>
                      <a:pt x="1932" y="17109"/>
                    </a:cubicBezTo>
                    <a:cubicBezTo>
                      <a:pt x="1921" y="17120"/>
                      <a:pt x="1921" y="17131"/>
                      <a:pt x="1921" y="17131"/>
                    </a:cubicBezTo>
                    <a:lnTo>
                      <a:pt x="1921" y="17143"/>
                    </a:lnTo>
                    <a:cubicBezTo>
                      <a:pt x="1910" y="17154"/>
                      <a:pt x="1896" y="17179"/>
                      <a:pt x="1896" y="17201"/>
                    </a:cubicBezTo>
                    <a:cubicBezTo>
                      <a:pt x="1896" y="17271"/>
                      <a:pt x="1944" y="17330"/>
                      <a:pt x="2013" y="17330"/>
                    </a:cubicBezTo>
                    <a:cubicBezTo>
                      <a:pt x="2083" y="17330"/>
                      <a:pt x="2142" y="17271"/>
                      <a:pt x="2142" y="17201"/>
                    </a:cubicBezTo>
                    <a:cubicBezTo>
                      <a:pt x="2142" y="17201"/>
                      <a:pt x="2131" y="17190"/>
                      <a:pt x="2131" y="17179"/>
                    </a:cubicBezTo>
                    <a:lnTo>
                      <a:pt x="2131" y="17179"/>
                    </a:lnTo>
                    <a:cubicBezTo>
                      <a:pt x="2153" y="17190"/>
                      <a:pt x="2175" y="17201"/>
                      <a:pt x="2212" y="17201"/>
                    </a:cubicBezTo>
                    <a:cubicBezTo>
                      <a:pt x="2281" y="17201"/>
                      <a:pt x="2329" y="17154"/>
                      <a:pt x="2329" y="17084"/>
                    </a:cubicBezTo>
                    <a:cubicBezTo>
                      <a:pt x="2329" y="17050"/>
                      <a:pt x="2315" y="17014"/>
                      <a:pt x="2281" y="16992"/>
                    </a:cubicBezTo>
                    <a:cubicBezTo>
                      <a:pt x="2340" y="16981"/>
                      <a:pt x="2385" y="16933"/>
                      <a:pt x="2385" y="16875"/>
                    </a:cubicBezTo>
                    <a:cubicBezTo>
                      <a:pt x="2385" y="16819"/>
                      <a:pt x="2351" y="16782"/>
                      <a:pt x="2304" y="16760"/>
                    </a:cubicBezTo>
                    <a:cubicBezTo>
                      <a:pt x="2362" y="16665"/>
                      <a:pt x="2432" y="16562"/>
                      <a:pt x="2502" y="16456"/>
                    </a:cubicBezTo>
                    <a:cubicBezTo>
                      <a:pt x="2513" y="16584"/>
                      <a:pt x="2524" y="16760"/>
                      <a:pt x="2524" y="16933"/>
                    </a:cubicBezTo>
                    <a:cubicBezTo>
                      <a:pt x="2454" y="16944"/>
                      <a:pt x="2410" y="16992"/>
                      <a:pt x="2410" y="17050"/>
                    </a:cubicBezTo>
                    <a:cubicBezTo>
                      <a:pt x="2410" y="17120"/>
                      <a:pt x="2454" y="17168"/>
                      <a:pt x="2513" y="17179"/>
                    </a:cubicBezTo>
                    <a:cubicBezTo>
                      <a:pt x="2524" y="17179"/>
                      <a:pt x="2524" y="17190"/>
                      <a:pt x="2538" y="17201"/>
                    </a:cubicBezTo>
                    <a:cubicBezTo>
                      <a:pt x="2538" y="17271"/>
                      <a:pt x="2594" y="17330"/>
                      <a:pt x="2653" y="17330"/>
                    </a:cubicBezTo>
                    <a:cubicBezTo>
                      <a:pt x="2722" y="17330"/>
                      <a:pt x="2781" y="17271"/>
                      <a:pt x="2781" y="17201"/>
                    </a:cubicBezTo>
                    <a:cubicBezTo>
                      <a:pt x="2828" y="17179"/>
                      <a:pt x="2851" y="17131"/>
                      <a:pt x="2851" y="17084"/>
                    </a:cubicBezTo>
                    <a:cubicBezTo>
                      <a:pt x="2851" y="17014"/>
                      <a:pt x="2803" y="16970"/>
                      <a:pt x="2734" y="16970"/>
                    </a:cubicBezTo>
                    <a:cubicBezTo>
                      <a:pt x="2700" y="16970"/>
                      <a:pt x="2664" y="16981"/>
                      <a:pt x="2641" y="17003"/>
                    </a:cubicBezTo>
                    <a:cubicBezTo>
                      <a:pt x="2641" y="16992"/>
                      <a:pt x="2641" y="16992"/>
                      <a:pt x="2630" y="16981"/>
                    </a:cubicBezTo>
                    <a:cubicBezTo>
                      <a:pt x="2641" y="16690"/>
                      <a:pt x="2608" y="16386"/>
                      <a:pt x="2594" y="16316"/>
                    </a:cubicBezTo>
                    <a:cubicBezTo>
                      <a:pt x="2873" y="15886"/>
                      <a:pt x="3189" y="15409"/>
                      <a:pt x="3479" y="14990"/>
                    </a:cubicBezTo>
                    <a:lnTo>
                      <a:pt x="3479" y="14990"/>
                    </a:lnTo>
                    <a:cubicBezTo>
                      <a:pt x="3479" y="15144"/>
                      <a:pt x="3468" y="15328"/>
                      <a:pt x="3457" y="15409"/>
                    </a:cubicBezTo>
                    <a:cubicBezTo>
                      <a:pt x="3431" y="15515"/>
                      <a:pt x="3362" y="15725"/>
                      <a:pt x="3292" y="15923"/>
                    </a:cubicBezTo>
                    <a:lnTo>
                      <a:pt x="3281" y="15912"/>
                    </a:lnTo>
                    <a:cubicBezTo>
                      <a:pt x="3211" y="15912"/>
                      <a:pt x="3152" y="15967"/>
                      <a:pt x="3152" y="16037"/>
                    </a:cubicBezTo>
                    <a:cubicBezTo>
                      <a:pt x="3152" y="16073"/>
                      <a:pt x="3177" y="16107"/>
                      <a:pt x="3200" y="16132"/>
                    </a:cubicBezTo>
                    <a:lnTo>
                      <a:pt x="3189" y="16132"/>
                    </a:lnTo>
                    <a:cubicBezTo>
                      <a:pt x="3141" y="16143"/>
                      <a:pt x="3108" y="16191"/>
                      <a:pt x="3108" y="16247"/>
                    </a:cubicBezTo>
                    <a:cubicBezTo>
                      <a:pt x="3108" y="16316"/>
                      <a:pt x="3152" y="16364"/>
                      <a:pt x="3222" y="16364"/>
                    </a:cubicBezTo>
                    <a:cubicBezTo>
                      <a:pt x="3292" y="16364"/>
                      <a:pt x="3350" y="16316"/>
                      <a:pt x="3350" y="16247"/>
                    </a:cubicBezTo>
                    <a:cubicBezTo>
                      <a:pt x="3350" y="16235"/>
                      <a:pt x="3339" y="16224"/>
                      <a:pt x="3339" y="16213"/>
                    </a:cubicBezTo>
                    <a:lnTo>
                      <a:pt x="3339" y="16213"/>
                    </a:lnTo>
                    <a:cubicBezTo>
                      <a:pt x="3362" y="16224"/>
                      <a:pt x="3376" y="16235"/>
                      <a:pt x="3398" y="16235"/>
                    </a:cubicBezTo>
                    <a:cubicBezTo>
                      <a:pt x="3468" y="16235"/>
                      <a:pt x="3526" y="16177"/>
                      <a:pt x="3526" y="16107"/>
                    </a:cubicBezTo>
                    <a:cubicBezTo>
                      <a:pt x="3526" y="16051"/>
                      <a:pt x="3468" y="15993"/>
                      <a:pt x="3398" y="15993"/>
                    </a:cubicBezTo>
                    <a:lnTo>
                      <a:pt x="3387" y="15993"/>
                    </a:lnTo>
                    <a:lnTo>
                      <a:pt x="3387" y="15981"/>
                    </a:lnTo>
                    <a:cubicBezTo>
                      <a:pt x="3445" y="15828"/>
                      <a:pt x="3501" y="15677"/>
                      <a:pt x="3537" y="15563"/>
                    </a:cubicBezTo>
                    <a:cubicBezTo>
                      <a:pt x="3560" y="15607"/>
                      <a:pt x="3607" y="15677"/>
                      <a:pt x="3641" y="15758"/>
                    </a:cubicBezTo>
                    <a:cubicBezTo>
                      <a:pt x="3618" y="15783"/>
                      <a:pt x="3607" y="15805"/>
                      <a:pt x="3607" y="15828"/>
                    </a:cubicBezTo>
                    <a:cubicBezTo>
                      <a:pt x="3607" y="15886"/>
                      <a:pt x="3641" y="15934"/>
                      <a:pt x="3688" y="15945"/>
                    </a:cubicBezTo>
                    <a:cubicBezTo>
                      <a:pt x="3677" y="15956"/>
                      <a:pt x="3677" y="15981"/>
                      <a:pt x="3677" y="15993"/>
                    </a:cubicBezTo>
                    <a:cubicBezTo>
                      <a:pt x="3677" y="16062"/>
                      <a:pt x="3736" y="16107"/>
                      <a:pt x="3805" y="16107"/>
                    </a:cubicBezTo>
                    <a:cubicBezTo>
                      <a:pt x="3864" y="16107"/>
                      <a:pt x="3920" y="16062"/>
                      <a:pt x="3920" y="15993"/>
                    </a:cubicBezTo>
                    <a:cubicBezTo>
                      <a:pt x="3920" y="15981"/>
                      <a:pt x="3920" y="15956"/>
                      <a:pt x="3909" y="15945"/>
                    </a:cubicBezTo>
                    <a:cubicBezTo>
                      <a:pt x="3967" y="15934"/>
                      <a:pt x="4004" y="15886"/>
                      <a:pt x="4004" y="15828"/>
                    </a:cubicBezTo>
                    <a:cubicBezTo>
                      <a:pt x="4004" y="15772"/>
                      <a:pt x="3945" y="15713"/>
                      <a:pt x="3886" y="15713"/>
                    </a:cubicBezTo>
                    <a:cubicBezTo>
                      <a:pt x="3850" y="15713"/>
                      <a:pt x="3828" y="15725"/>
                      <a:pt x="3805" y="15736"/>
                    </a:cubicBezTo>
                    <a:cubicBezTo>
                      <a:pt x="3780" y="15725"/>
                      <a:pt x="3769" y="15713"/>
                      <a:pt x="3736" y="15713"/>
                    </a:cubicBezTo>
                    <a:cubicBezTo>
                      <a:pt x="3677" y="15574"/>
                      <a:pt x="3596" y="15445"/>
                      <a:pt x="3571" y="15409"/>
                    </a:cubicBezTo>
                    <a:cubicBezTo>
                      <a:pt x="3585" y="15247"/>
                      <a:pt x="3596" y="14909"/>
                      <a:pt x="3596" y="14828"/>
                    </a:cubicBezTo>
                    <a:cubicBezTo>
                      <a:pt x="3805" y="14549"/>
                      <a:pt x="3979" y="14318"/>
                      <a:pt x="4118" y="14178"/>
                    </a:cubicBezTo>
                    <a:lnTo>
                      <a:pt x="4118" y="14189"/>
                    </a:lnTo>
                    <a:cubicBezTo>
                      <a:pt x="4118" y="14851"/>
                      <a:pt x="4118" y="15677"/>
                      <a:pt x="4166" y="16364"/>
                    </a:cubicBezTo>
                    <a:cubicBezTo>
                      <a:pt x="4129" y="16411"/>
                      <a:pt x="4037" y="16540"/>
                      <a:pt x="3945" y="16679"/>
                    </a:cubicBezTo>
                    <a:lnTo>
                      <a:pt x="3920" y="16679"/>
                    </a:lnTo>
                    <a:cubicBezTo>
                      <a:pt x="3850" y="16679"/>
                      <a:pt x="3805" y="16724"/>
                      <a:pt x="3805" y="16794"/>
                    </a:cubicBezTo>
                    <a:cubicBezTo>
                      <a:pt x="3805" y="16830"/>
                      <a:pt x="3817" y="16852"/>
                      <a:pt x="3828" y="16875"/>
                    </a:cubicBezTo>
                    <a:cubicBezTo>
                      <a:pt x="3828" y="16875"/>
                      <a:pt x="3817" y="16889"/>
                      <a:pt x="3817" y="16900"/>
                    </a:cubicBezTo>
                    <a:cubicBezTo>
                      <a:pt x="3780" y="16922"/>
                      <a:pt x="3758" y="16958"/>
                      <a:pt x="3758" y="16992"/>
                    </a:cubicBezTo>
                    <a:cubicBezTo>
                      <a:pt x="3758" y="17062"/>
                      <a:pt x="3817" y="17120"/>
                      <a:pt x="3886" y="17120"/>
                    </a:cubicBezTo>
                    <a:cubicBezTo>
                      <a:pt x="3945" y="17120"/>
                      <a:pt x="4004" y="17062"/>
                      <a:pt x="4004" y="16992"/>
                    </a:cubicBezTo>
                    <a:lnTo>
                      <a:pt x="4048" y="16992"/>
                    </a:lnTo>
                    <a:cubicBezTo>
                      <a:pt x="4107" y="16992"/>
                      <a:pt x="4166" y="16944"/>
                      <a:pt x="4166" y="16875"/>
                    </a:cubicBezTo>
                    <a:cubicBezTo>
                      <a:pt x="4166" y="16805"/>
                      <a:pt x="4107" y="16749"/>
                      <a:pt x="4048" y="16749"/>
                    </a:cubicBezTo>
                    <a:lnTo>
                      <a:pt x="4037" y="16749"/>
                    </a:lnTo>
                    <a:cubicBezTo>
                      <a:pt x="4085" y="16665"/>
                      <a:pt x="4143" y="16584"/>
                      <a:pt x="4188" y="16526"/>
                    </a:cubicBezTo>
                    <a:cubicBezTo>
                      <a:pt x="4199" y="16679"/>
                      <a:pt x="4213" y="16819"/>
                      <a:pt x="4235" y="16944"/>
                    </a:cubicBezTo>
                    <a:cubicBezTo>
                      <a:pt x="4188" y="16958"/>
                      <a:pt x="4154" y="17003"/>
                      <a:pt x="4154" y="17050"/>
                    </a:cubicBezTo>
                    <a:cubicBezTo>
                      <a:pt x="4154" y="17120"/>
                      <a:pt x="4199" y="17179"/>
                      <a:pt x="4269" y="17179"/>
                    </a:cubicBezTo>
                    <a:cubicBezTo>
                      <a:pt x="4269" y="17190"/>
                      <a:pt x="4283" y="17201"/>
                      <a:pt x="4283" y="17201"/>
                    </a:cubicBezTo>
                    <a:cubicBezTo>
                      <a:pt x="4269" y="17212"/>
                      <a:pt x="4269" y="17224"/>
                      <a:pt x="4269" y="17237"/>
                    </a:cubicBezTo>
                    <a:cubicBezTo>
                      <a:pt x="4269" y="17307"/>
                      <a:pt x="4327" y="17363"/>
                      <a:pt x="4397" y="17363"/>
                    </a:cubicBezTo>
                    <a:cubicBezTo>
                      <a:pt x="4456" y="17363"/>
                      <a:pt x="4514" y="17307"/>
                      <a:pt x="4514" y="17237"/>
                    </a:cubicBezTo>
                    <a:lnTo>
                      <a:pt x="4514" y="17212"/>
                    </a:lnTo>
                    <a:cubicBezTo>
                      <a:pt x="4562" y="17201"/>
                      <a:pt x="4595" y="17154"/>
                      <a:pt x="4595" y="17098"/>
                    </a:cubicBezTo>
                    <a:cubicBezTo>
                      <a:pt x="4595" y="17062"/>
                      <a:pt x="4573" y="17028"/>
                      <a:pt x="4548" y="17003"/>
                    </a:cubicBezTo>
                    <a:cubicBezTo>
                      <a:pt x="4573" y="16981"/>
                      <a:pt x="4584" y="16958"/>
                      <a:pt x="4584" y="16922"/>
                    </a:cubicBezTo>
                    <a:cubicBezTo>
                      <a:pt x="4584" y="16852"/>
                      <a:pt x="4526" y="16794"/>
                      <a:pt x="4456" y="16794"/>
                    </a:cubicBezTo>
                    <a:cubicBezTo>
                      <a:pt x="4445" y="16794"/>
                      <a:pt x="4445" y="16805"/>
                      <a:pt x="4434" y="16805"/>
                    </a:cubicBezTo>
                    <a:cubicBezTo>
                      <a:pt x="4456" y="16515"/>
                      <a:pt x="4456" y="16202"/>
                      <a:pt x="4467" y="15886"/>
                    </a:cubicBezTo>
                    <a:cubicBezTo>
                      <a:pt x="4537" y="15981"/>
                      <a:pt x="4632" y="16107"/>
                      <a:pt x="4713" y="16247"/>
                    </a:cubicBezTo>
                    <a:cubicBezTo>
                      <a:pt x="4676" y="16272"/>
                      <a:pt x="4665" y="16305"/>
                      <a:pt x="4665" y="16341"/>
                    </a:cubicBezTo>
                    <a:cubicBezTo>
                      <a:pt x="4665" y="16411"/>
                      <a:pt x="4713" y="16470"/>
                      <a:pt x="4782" y="16470"/>
                    </a:cubicBezTo>
                    <a:cubicBezTo>
                      <a:pt x="4794" y="16470"/>
                      <a:pt x="4794" y="16470"/>
                      <a:pt x="4805" y="16456"/>
                    </a:cubicBezTo>
                    <a:lnTo>
                      <a:pt x="4805" y="16492"/>
                    </a:lnTo>
                    <a:cubicBezTo>
                      <a:pt x="4805" y="16562"/>
                      <a:pt x="4852" y="16609"/>
                      <a:pt x="4922" y="16609"/>
                    </a:cubicBezTo>
                    <a:cubicBezTo>
                      <a:pt x="4992" y="16609"/>
                      <a:pt x="5050" y="16562"/>
                      <a:pt x="5050" y="16492"/>
                    </a:cubicBezTo>
                    <a:cubicBezTo>
                      <a:pt x="5050" y="16445"/>
                      <a:pt x="5014" y="16411"/>
                      <a:pt x="4981" y="16386"/>
                    </a:cubicBezTo>
                    <a:cubicBezTo>
                      <a:pt x="5014" y="16364"/>
                      <a:pt x="5050" y="16330"/>
                      <a:pt x="5050" y="16283"/>
                    </a:cubicBezTo>
                    <a:cubicBezTo>
                      <a:pt x="5050" y="16213"/>
                      <a:pt x="4992" y="16154"/>
                      <a:pt x="4922" y="16154"/>
                    </a:cubicBezTo>
                    <a:cubicBezTo>
                      <a:pt x="4886" y="16154"/>
                      <a:pt x="4852" y="16177"/>
                      <a:pt x="4827" y="16213"/>
                    </a:cubicBezTo>
                    <a:cubicBezTo>
                      <a:pt x="4688" y="15993"/>
                      <a:pt x="4514" y="15772"/>
                      <a:pt x="4467" y="15713"/>
                    </a:cubicBezTo>
                    <a:lnTo>
                      <a:pt x="4467" y="15644"/>
                    </a:lnTo>
                    <a:cubicBezTo>
                      <a:pt x="4478" y="14946"/>
                      <a:pt x="4503" y="14281"/>
                      <a:pt x="4584" y="13932"/>
                    </a:cubicBezTo>
                    <a:cubicBezTo>
                      <a:pt x="4643" y="13678"/>
                      <a:pt x="4805" y="13212"/>
                      <a:pt x="5036" y="12676"/>
                    </a:cubicBezTo>
                    <a:cubicBezTo>
                      <a:pt x="5095" y="12805"/>
                      <a:pt x="5212" y="13050"/>
                      <a:pt x="5469" y="13480"/>
                    </a:cubicBezTo>
                    <a:cubicBezTo>
                      <a:pt x="5491" y="13525"/>
                      <a:pt x="5514" y="13561"/>
                      <a:pt x="5539" y="13595"/>
                    </a:cubicBezTo>
                    <a:cubicBezTo>
                      <a:pt x="5539" y="13664"/>
                      <a:pt x="5525" y="13980"/>
                      <a:pt x="5539" y="14270"/>
                    </a:cubicBezTo>
                    <a:cubicBezTo>
                      <a:pt x="5491" y="14281"/>
                      <a:pt x="5444" y="14329"/>
                      <a:pt x="5444" y="14387"/>
                    </a:cubicBezTo>
                    <a:cubicBezTo>
                      <a:pt x="5444" y="14432"/>
                      <a:pt x="5491" y="14480"/>
                      <a:pt x="5550" y="14502"/>
                    </a:cubicBezTo>
                    <a:cubicBezTo>
                      <a:pt x="5525" y="14516"/>
                      <a:pt x="5514" y="14549"/>
                      <a:pt x="5514" y="14586"/>
                    </a:cubicBezTo>
                    <a:cubicBezTo>
                      <a:pt x="5514" y="14641"/>
                      <a:pt x="5561" y="14700"/>
                      <a:pt x="5631" y="14700"/>
                    </a:cubicBezTo>
                    <a:cubicBezTo>
                      <a:pt x="5701" y="14700"/>
                      <a:pt x="5759" y="14641"/>
                      <a:pt x="5759" y="14586"/>
                    </a:cubicBezTo>
                    <a:cubicBezTo>
                      <a:pt x="5759" y="14572"/>
                      <a:pt x="5748" y="14561"/>
                      <a:pt x="5748" y="14549"/>
                    </a:cubicBezTo>
                    <a:lnTo>
                      <a:pt x="5759" y="14549"/>
                    </a:lnTo>
                    <a:cubicBezTo>
                      <a:pt x="5818" y="14549"/>
                      <a:pt x="5874" y="14502"/>
                      <a:pt x="5874" y="14432"/>
                    </a:cubicBezTo>
                    <a:cubicBezTo>
                      <a:pt x="5874" y="14362"/>
                      <a:pt x="5818" y="14318"/>
                      <a:pt x="5759" y="14318"/>
                    </a:cubicBezTo>
                    <a:cubicBezTo>
                      <a:pt x="5723" y="14318"/>
                      <a:pt x="5701" y="14318"/>
                      <a:pt x="5690" y="14340"/>
                    </a:cubicBezTo>
                    <a:cubicBezTo>
                      <a:pt x="5679" y="14318"/>
                      <a:pt x="5665" y="14306"/>
                      <a:pt x="5653" y="14293"/>
                    </a:cubicBezTo>
                    <a:cubicBezTo>
                      <a:pt x="5642" y="14108"/>
                      <a:pt x="5642" y="13910"/>
                      <a:pt x="5642" y="13771"/>
                    </a:cubicBezTo>
                    <a:lnTo>
                      <a:pt x="5642" y="13771"/>
                    </a:lnTo>
                    <a:cubicBezTo>
                      <a:pt x="5840" y="14072"/>
                      <a:pt x="6039" y="14351"/>
                      <a:pt x="6248" y="14597"/>
                    </a:cubicBezTo>
                    <a:cubicBezTo>
                      <a:pt x="6237" y="14641"/>
                      <a:pt x="6223" y="14770"/>
                      <a:pt x="6223" y="14935"/>
                    </a:cubicBezTo>
                    <a:cubicBezTo>
                      <a:pt x="6153" y="14935"/>
                      <a:pt x="6108" y="14990"/>
                      <a:pt x="6108" y="15049"/>
                    </a:cubicBezTo>
                    <a:cubicBezTo>
                      <a:pt x="6108" y="15119"/>
                      <a:pt x="6153" y="15166"/>
                      <a:pt x="6212" y="15177"/>
                    </a:cubicBezTo>
                    <a:cubicBezTo>
                      <a:pt x="6201" y="15200"/>
                      <a:pt x="6178" y="15225"/>
                      <a:pt x="6178" y="15258"/>
                    </a:cubicBezTo>
                    <a:cubicBezTo>
                      <a:pt x="6178" y="15328"/>
                      <a:pt x="6237" y="15376"/>
                      <a:pt x="6307" y="15376"/>
                    </a:cubicBezTo>
                    <a:cubicBezTo>
                      <a:pt x="6376" y="15376"/>
                      <a:pt x="6421" y="15328"/>
                      <a:pt x="6421" y="15258"/>
                    </a:cubicBezTo>
                    <a:lnTo>
                      <a:pt x="6421" y="15225"/>
                    </a:lnTo>
                    <a:cubicBezTo>
                      <a:pt x="6491" y="15225"/>
                      <a:pt x="6549" y="15166"/>
                      <a:pt x="6549" y="15096"/>
                    </a:cubicBezTo>
                    <a:cubicBezTo>
                      <a:pt x="6549" y="15027"/>
                      <a:pt x="6491" y="14979"/>
                      <a:pt x="6421" y="14979"/>
                    </a:cubicBezTo>
                    <a:cubicBezTo>
                      <a:pt x="6388" y="14979"/>
                      <a:pt x="6362" y="14990"/>
                      <a:pt x="6340" y="15016"/>
                    </a:cubicBezTo>
                    <a:lnTo>
                      <a:pt x="6340" y="15004"/>
                    </a:lnTo>
                    <a:lnTo>
                      <a:pt x="6340" y="14725"/>
                    </a:lnTo>
                    <a:cubicBezTo>
                      <a:pt x="6432" y="14828"/>
                      <a:pt x="6527" y="14935"/>
                      <a:pt x="6619" y="15038"/>
                    </a:cubicBezTo>
                    <a:cubicBezTo>
                      <a:pt x="6586" y="15060"/>
                      <a:pt x="6572" y="15085"/>
                      <a:pt x="6572" y="15130"/>
                    </a:cubicBezTo>
                    <a:cubicBezTo>
                      <a:pt x="6572" y="15189"/>
                      <a:pt x="6630" y="15247"/>
                      <a:pt x="6689" y="15247"/>
                    </a:cubicBezTo>
                    <a:cubicBezTo>
                      <a:pt x="6700" y="15247"/>
                      <a:pt x="6711" y="15247"/>
                      <a:pt x="6725" y="15236"/>
                    </a:cubicBezTo>
                    <a:lnTo>
                      <a:pt x="6725" y="15258"/>
                    </a:lnTo>
                    <a:cubicBezTo>
                      <a:pt x="6725" y="15328"/>
                      <a:pt x="6781" y="15376"/>
                      <a:pt x="6851" y="15376"/>
                    </a:cubicBezTo>
                    <a:cubicBezTo>
                      <a:pt x="6910" y="15376"/>
                      <a:pt x="6968" y="15328"/>
                      <a:pt x="6968" y="15258"/>
                    </a:cubicBezTo>
                    <a:cubicBezTo>
                      <a:pt x="6968" y="15247"/>
                      <a:pt x="6968" y="15225"/>
                      <a:pt x="6957" y="15214"/>
                    </a:cubicBezTo>
                    <a:cubicBezTo>
                      <a:pt x="7004" y="15200"/>
                      <a:pt x="7027" y="15155"/>
                      <a:pt x="7027" y="15108"/>
                    </a:cubicBezTo>
                    <a:cubicBezTo>
                      <a:pt x="7027" y="15038"/>
                      <a:pt x="6968" y="14990"/>
                      <a:pt x="6898" y="14990"/>
                    </a:cubicBezTo>
                    <a:lnTo>
                      <a:pt x="6876" y="14990"/>
                    </a:lnTo>
                    <a:cubicBezTo>
                      <a:pt x="6887" y="14979"/>
                      <a:pt x="6887" y="14968"/>
                      <a:pt x="6887" y="14957"/>
                    </a:cubicBezTo>
                    <a:cubicBezTo>
                      <a:pt x="6887" y="14887"/>
                      <a:pt x="6829" y="14840"/>
                      <a:pt x="6759" y="14840"/>
                    </a:cubicBezTo>
                    <a:cubicBezTo>
                      <a:pt x="6736" y="14840"/>
                      <a:pt x="6711" y="14851"/>
                      <a:pt x="6689" y="14865"/>
                    </a:cubicBezTo>
                    <a:cubicBezTo>
                      <a:pt x="6667" y="14828"/>
                      <a:pt x="6642" y="14795"/>
                      <a:pt x="6619" y="14759"/>
                    </a:cubicBezTo>
                    <a:cubicBezTo>
                      <a:pt x="6480" y="14538"/>
                      <a:pt x="6307" y="14270"/>
                      <a:pt x="6142" y="14013"/>
                    </a:cubicBezTo>
                    <a:lnTo>
                      <a:pt x="6142" y="14013"/>
                    </a:lnTo>
                    <a:cubicBezTo>
                      <a:pt x="6259" y="14072"/>
                      <a:pt x="6421" y="14153"/>
                      <a:pt x="6549" y="14237"/>
                    </a:cubicBezTo>
                    <a:cubicBezTo>
                      <a:pt x="6516" y="14248"/>
                      <a:pt x="6480" y="14293"/>
                      <a:pt x="6480" y="14340"/>
                    </a:cubicBezTo>
                    <a:cubicBezTo>
                      <a:pt x="6480" y="14410"/>
                      <a:pt x="6538" y="14457"/>
                      <a:pt x="6608" y="14457"/>
                    </a:cubicBezTo>
                    <a:cubicBezTo>
                      <a:pt x="6667" y="14457"/>
                      <a:pt x="6711" y="14410"/>
                      <a:pt x="6725" y="14351"/>
                    </a:cubicBezTo>
                    <a:lnTo>
                      <a:pt x="6736" y="14351"/>
                    </a:lnTo>
                    <a:cubicBezTo>
                      <a:pt x="6759" y="14362"/>
                      <a:pt x="6781" y="14387"/>
                      <a:pt x="6817" y="14387"/>
                    </a:cubicBezTo>
                    <a:cubicBezTo>
                      <a:pt x="6887" y="14387"/>
                      <a:pt x="6935" y="14329"/>
                      <a:pt x="6935" y="14259"/>
                    </a:cubicBezTo>
                    <a:cubicBezTo>
                      <a:pt x="6935" y="14189"/>
                      <a:pt x="6887" y="14142"/>
                      <a:pt x="6817" y="14142"/>
                    </a:cubicBezTo>
                    <a:lnTo>
                      <a:pt x="6781" y="14142"/>
                    </a:lnTo>
                    <a:lnTo>
                      <a:pt x="6781" y="14131"/>
                    </a:lnTo>
                    <a:cubicBezTo>
                      <a:pt x="6781" y="14061"/>
                      <a:pt x="6725" y="14002"/>
                      <a:pt x="6667" y="14002"/>
                    </a:cubicBezTo>
                    <a:cubicBezTo>
                      <a:pt x="6608" y="14002"/>
                      <a:pt x="6561" y="14050"/>
                      <a:pt x="6549" y="14097"/>
                    </a:cubicBezTo>
                    <a:cubicBezTo>
                      <a:pt x="6340" y="13980"/>
                      <a:pt x="6108" y="13874"/>
                      <a:pt x="6050" y="13851"/>
                    </a:cubicBezTo>
                    <a:cubicBezTo>
                      <a:pt x="5969" y="13723"/>
                      <a:pt x="5888" y="13584"/>
                      <a:pt x="5829" y="13469"/>
                    </a:cubicBezTo>
                    <a:cubicBezTo>
                      <a:pt x="5539" y="12933"/>
                      <a:pt x="5363" y="12283"/>
                      <a:pt x="5385" y="11875"/>
                    </a:cubicBezTo>
                    <a:cubicBezTo>
                      <a:pt x="5690" y="11247"/>
                      <a:pt x="6039" y="10583"/>
                      <a:pt x="6410" y="10050"/>
                    </a:cubicBezTo>
                    <a:cubicBezTo>
                      <a:pt x="6957" y="9268"/>
                      <a:pt x="7633" y="8525"/>
                      <a:pt x="8132" y="7989"/>
                    </a:cubicBezTo>
                    <a:cubicBezTo>
                      <a:pt x="8400" y="7699"/>
                      <a:pt x="8596" y="7479"/>
                      <a:pt x="8690" y="7339"/>
                    </a:cubicBezTo>
                    <a:cubicBezTo>
                      <a:pt x="8794" y="7479"/>
                      <a:pt x="8992" y="7699"/>
                      <a:pt x="9260" y="7989"/>
                    </a:cubicBezTo>
                    <a:cubicBezTo>
                      <a:pt x="9760" y="8525"/>
                      <a:pt x="10435" y="9268"/>
                      <a:pt x="10968" y="10050"/>
                    </a:cubicBezTo>
                    <a:cubicBezTo>
                      <a:pt x="11353" y="10583"/>
                      <a:pt x="11702" y="11247"/>
                      <a:pt x="12004" y="11875"/>
                    </a:cubicBezTo>
                    <a:cubicBezTo>
                      <a:pt x="12029" y="12283"/>
                      <a:pt x="11853" y="12933"/>
                      <a:pt x="11563" y="13469"/>
                    </a:cubicBezTo>
                    <a:cubicBezTo>
                      <a:pt x="11504" y="13584"/>
                      <a:pt x="11423" y="13723"/>
                      <a:pt x="11342" y="13851"/>
                    </a:cubicBezTo>
                    <a:cubicBezTo>
                      <a:pt x="11284" y="13874"/>
                      <a:pt x="11074" y="13969"/>
                      <a:pt x="10887" y="14072"/>
                    </a:cubicBezTo>
                    <a:cubicBezTo>
                      <a:pt x="10865" y="14039"/>
                      <a:pt x="10818" y="14002"/>
                      <a:pt x="10773" y="14002"/>
                    </a:cubicBezTo>
                    <a:cubicBezTo>
                      <a:pt x="10703" y="14002"/>
                      <a:pt x="10656" y="14061"/>
                      <a:pt x="10656" y="14131"/>
                    </a:cubicBezTo>
                    <a:lnTo>
                      <a:pt x="10656" y="14142"/>
                    </a:lnTo>
                    <a:lnTo>
                      <a:pt x="10619" y="14142"/>
                    </a:lnTo>
                    <a:cubicBezTo>
                      <a:pt x="10550" y="14142"/>
                      <a:pt x="10494" y="14189"/>
                      <a:pt x="10494" y="14259"/>
                    </a:cubicBezTo>
                    <a:cubicBezTo>
                      <a:pt x="10494" y="14329"/>
                      <a:pt x="10550" y="14387"/>
                      <a:pt x="10619" y="14387"/>
                    </a:cubicBezTo>
                    <a:cubicBezTo>
                      <a:pt x="10656" y="14387"/>
                      <a:pt x="10689" y="14362"/>
                      <a:pt x="10714" y="14340"/>
                    </a:cubicBezTo>
                    <a:cubicBezTo>
                      <a:pt x="10714" y="14410"/>
                      <a:pt x="10759" y="14457"/>
                      <a:pt x="10829" y="14457"/>
                    </a:cubicBezTo>
                    <a:cubicBezTo>
                      <a:pt x="10898" y="14457"/>
                      <a:pt x="10957" y="14410"/>
                      <a:pt x="10957" y="14340"/>
                    </a:cubicBezTo>
                    <a:cubicBezTo>
                      <a:pt x="10957" y="14281"/>
                      <a:pt x="10912" y="14237"/>
                      <a:pt x="10854" y="14223"/>
                    </a:cubicBezTo>
                    <a:cubicBezTo>
                      <a:pt x="10982" y="14142"/>
                      <a:pt x="11133" y="14072"/>
                      <a:pt x="11247" y="14013"/>
                    </a:cubicBezTo>
                    <a:lnTo>
                      <a:pt x="11247" y="14013"/>
                    </a:lnTo>
                    <a:cubicBezTo>
                      <a:pt x="11086" y="14270"/>
                      <a:pt x="10912" y="14538"/>
                      <a:pt x="10773" y="14759"/>
                    </a:cubicBezTo>
                    <a:cubicBezTo>
                      <a:pt x="10748" y="14795"/>
                      <a:pt x="10737" y="14817"/>
                      <a:pt x="10714" y="14840"/>
                    </a:cubicBezTo>
                    <a:lnTo>
                      <a:pt x="10667" y="14840"/>
                    </a:lnTo>
                    <a:cubicBezTo>
                      <a:pt x="10608" y="14840"/>
                      <a:pt x="10550" y="14887"/>
                      <a:pt x="10550" y="14957"/>
                    </a:cubicBezTo>
                    <a:lnTo>
                      <a:pt x="10550" y="14990"/>
                    </a:lnTo>
                    <a:lnTo>
                      <a:pt x="10527" y="14990"/>
                    </a:lnTo>
                    <a:cubicBezTo>
                      <a:pt x="10469" y="14990"/>
                      <a:pt x="10410" y="15038"/>
                      <a:pt x="10410" y="15108"/>
                    </a:cubicBezTo>
                    <a:cubicBezTo>
                      <a:pt x="10410" y="15155"/>
                      <a:pt x="10435" y="15200"/>
                      <a:pt x="10480" y="15214"/>
                    </a:cubicBezTo>
                    <a:cubicBezTo>
                      <a:pt x="10469" y="15225"/>
                      <a:pt x="10469" y="15247"/>
                      <a:pt x="10469" y="15258"/>
                    </a:cubicBezTo>
                    <a:cubicBezTo>
                      <a:pt x="10469" y="15328"/>
                      <a:pt x="10527" y="15376"/>
                      <a:pt x="10586" y="15376"/>
                    </a:cubicBezTo>
                    <a:cubicBezTo>
                      <a:pt x="10656" y="15376"/>
                      <a:pt x="10714" y="15328"/>
                      <a:pt x="10714" y="15258"/>
                    </a:cubicBezTo>
                    <a:cubicBezTo>
                      <a:pt x="10714" y="15247"/>
                      <a:pt x="10714" y="15247"/>
                      <a:pt x="10703" y="15236"/>
                    </a:cubicBezTo>
                    <a:lnTo>
                      <a:pt x="10703" y="15236"/>
                    </a:lnTo>
                    <a:cubicBezTo>
                      <a:pt x="10714" y="15247"/>
                      <a:pt x="10725" y="15247"/>
                      <a:pt x="10737" y="15247"/>
                    </a:cubicBezTo>
                    <a:cubicBezTo>
                      <a:pt x="10806" y="15247"/>
                      <a:pt x="10865" y="15189"/>
                      <a:pt x="10865" y="15130"/>
                    </a:cubicBezTo>
                    <a:cubicBezTo>
                      <a:pt x="10865" y="15074"/>
                      <a:pt x="10829" y="15038"/>
                      <a:pt x="10795" y="15016"/>
                    </a:cubicBezTo>
                    <a:cubicBezTo>
                      <a:pt x="10876" y="14921"/>
                      <a:pt x="10957" y="14817"/>
                      <a:pt x="11052" y="14725"/>
                    </a:cubicBezTo>
                    <a:lnTo>
                      <a:pt x="11052" y="14979"/>
                    </a:lnTo>
                    <a:lnTo>
                      <a:pt x="11005" y="14979"/>
                    </a:lnTo>
                    <a:cubicBezTo>
                      <a:pt x="10946" y="14979"/>
                      <a:pt x="10887" y="15027"/>
                      <a:pt x="10887" y="15096"/>
                    </a:cubicBezTo>
                    <a:cubicBezTo>
                      <a:pt x="10887" y="15166"/>
                      <a:pt x="10946" y="15225"/>
                      <a:pt x="11005" y="15225"/>
                    </a:cubicBezTo>
                    <a:lnTo>
                      <a:pt x="11016" y="15214"/>
                    </a:lnTo>
                    <a:lnTo>
                      <a:pt x="11016" y="15214"/>
                    </a:lnTo>
                    <a:cubicBezTo>
                      <a:pt x="11016" y="15225"/>
                      <a:pt x="11005" y="15247"/>
                      <a:pt x="11005" y="15258"/>
                    </a:cubicBezTo>
                    <a:cubicBezTo>
                      <a:pt x="11005" y="15328"/>
                      <a:pt x="11063" y="15376"/>
                      <a:pt x="11133" y="15376"/>
                    </a:cubicBezTo>
                    <a:cubicBezTo>
                      <a:pt x="11203" y="15376"/>
                      <a:pt x="11247" y="15328"/>
                      <a:pt x="11247" y="15258"/>
                    </a:cubicBezTo>
                    <a:cubicBezTo>
                      <a:pt x="11247" y="15225"/>
                      <a:pt x="11236" y="15200"/>
                      <a:pt x="11214" y="15177"/>
                    </a:cubicBezTo>
                    <a:cubicBezTo>
                      <a:pt x="11284" y="15166"/>
                      <a:pt x="11331" y="15119"/>
                      <a:pt x="11331" y="15049"/>
                    </a:cubicBezTo>
                    <a:cubicBezTo>
                      <a:pt x="11331" y="14990"/>
                      <a:pt x="11273" y="14935"/>
                      <a:pt x="11214" y="14935"/>
                    </a:cubicBezTo>
                    <a:cubicBezTo>
                      <a:pt x="11192" y="14935"/>
                      <a:pt x="11178" y="14935"/>
                      <a:pt x="11166" y="14946"/>
                    </a:cubicBezTo>
                    <a:cubicBezTo>
                      <a:pt x="11166" y="14781"/>
                      <a:pt x="11155" y="14641"/>
                      <a:pt x="11144" y="14597"/>
                    </a:cubicBezTo>
                    <a:cubicBezTo>
                      <a:pt x="11353" y="14351"/>
                      <a:pt x="11552" y="14072"/>
                      <a:pt x="11750" y="13771"/>
                    </a:cubicBezTo>
                    <a:lnTo>
                      <a:pt x="11750" y="13771"/>
                    </a:lnTo>
                    <a:cubicBezTo>
                      <a:pt x="11750" y="13921"/>
                      <a:pt x="11750" y="14142"/>
                      <a:pt x="11736" y="14329"/>
                    </a:cubicBezTo>
                    <a:cubicBezTo>
                      <a:pt x="11725" y="14318"/>
                      <a:pt x="11702" y="14318"/>
                      <a:pt x="11680" y="14318"/>
                    </a:cubicBezTo>
                    <a:cubicBezTo>
                      <a:pt x="11610" y="14318"/>
                      <a:pt x="11563" y="14362"/>
                      <a:pt x="11563" y="14432"/>
                    </a:cubicBezTo>
                    <a:cubicBezTo>
                      <a:pt x="11563" y="14502"/>
                      <a:pt x="11610" y="14549"/>
                      <a:pt x="11680" y="14549"/>
                    </a:cubicBezTo>
                    <a:lnTo>
                      <a:pt x="11691" y="14549"/>
                    </a:lnTo>
                    <a:cubicBezTo>
                      <a:pt x="11691" y="14561"/>
                      <a:pt x="11680" y="14572"/>
                      <a:pt x="11680" y="14586"/>
                    </a:cubicBezTo>
                    <a:cubicBezTo>
                      <a:pt x="11680" y="14641"/>
                      <a:pt x="11736" y="14700"/>
                      <a:pt x="11806" y="14700"/>
                    </a:cubicBezTo>
                    <a:cubicBezTo>
                      <a:pt x="11875" y="14700"/>
                      <a:pt x="11923" y="14641"/>
                      <a:pt x="11923" y="14586"/>
                    </a:cubicBezTo>
                    <a:cubicBezTo>
                      <a:pt x="11923" y="14549"/>
                      <a:pt x="11912" y="14516"/>
                      <a:pt x="11889" y="14502"/>
                    </a:cubicBezTo>
                    <a:cubicBezTo>
                      <a:pt x="11945" y="14480"/>
                      <a:pt x="11982" y="14432"/>
                      <a:pt x="11982" y="14387"/>
                    </a:cubicBezTo>
                    <a:cubicBezTo>
                      <a:pt x="11982" y="14318"/>
                      <a:pt x="11934" y="14259"/>
                      <a:pt x="11864" y="14259"/>
                    </a:cubicBezTo>
                    <a:lnTo>
                      <a:pt x="11853" y="14259"/>
                    </a:lnTo>
                    <a:cubicBezTo>
                      <a:pt x="11864" y="13980"/>
                      <a:pt x="11853" y="13664"/>
                      <a:pt x="11853" y="13595"/>
                    </a:cubicBezTo>
                    <a:cubicBezTo>
                      <a:pt x="11875" y="13561"/>
                      <a:pt x="11901" y="13525"/>
                      <a:pt x="11923" y="13480"/>
                    </a:cubicBezTo>
                    <a:cubicBezTo>
                      <a:pt x="12180" y="13050"/>
                      <a:pt x="12294" y="12805"/>
                      <a:pt x="12364" y="12676"/>
                    </a:cubicBezTo>
                    <a:cubicBezTo>
                      <a:pt x="12587" y="13212"/>
                      <a:pt x="12749" y="13678"/>
                      <a:pt x="12808" y="13932"/>
                    </a:cubicBezTo>
                    <a:cubicBezTo>
                      <a:pt x="12889" y="14281"/>
                      <a:pt x="12911" y="14946"/>
                      <a:pt x="12922" y="15644"/>
                    </a:cubicBezTo>
                    <a:lnTo>
                      <a:pt x="12922" y="15713"/>
                    </a:lnTo>
                    <a:cubicBezTo>
                      <a:pt x="12878" y="15772"/>
                      <a:pt x="12713" y="15967"/>
                      <a:pt x="12587" y="16191"/>
                    </a:cubicBezTo>
                    <a:cubicBezTo>
                      <a:pt x="12562" y="16166"/>
                      <a:pt x="12540" y="16154"/>
                      <a:pt x="12517" y="16154"/>
                    </a:cubicBezTo>
                    <a:cubicBezTo>
                      <a:pt x="12448" y="16154"/>
                      <a:pt x="12389" y="16213"/>
                      <a:pt x="12389" y="16283"/>
                    </a:cubicBezTo>
                    <a:cubicBezTo>
                      <a:pt x="12389" y="16330"/>
                      <a:pt x="12423" y="16364"/>
                      <a:pt x="12459" y="16386"/>
                    </a:cubicBezTo>
                    <a:cubicBezTo>
                      <a:pt x="12423" y="16411"/>
                      <a:pt x="12389" y="16445"/>
                      <a:pt x="12389" y="16492"/>
                    </a:cubicBezTo>
                    <a:cubicBezTo>
                      <a:pt x="12389" y="16562"/>
                      <a:pt x="12448" y="16609"/>
                      <a:pt x="12517" y="16609"/>
                    </a:cubicBezTo>
                    <a:cubicBezTo>
                      <a:pt x="12587" y="16609"/>
                      <a:pt x="12632" y="16562"/>
                      <a:pt x="12632" y="16492"/>
                    </a:cubicBezTo>
                    <a:lnTo>
                      <a:pt x="12632" y="16456"/>
                    </a:lnTo>
                    <a:cubicBezTo>
                      <a:pt x="12632" y="16470"/>
                      <a:pt x="12643" y="16470"/>
                      <a:pt x="12657" y="16470"/>
                    </a:cubicBezTo>
                    <a:cubicBezTo>
                      <a:pt x="12727" y="16470"/>
                      <a:pt x="12772" y="16411"/>
                      <a:pt x="12772" y="16341"/>
                    </a:cubicBezTo>
                    <a:cubicBezTo>
                      <a:pt x="12772" y="16294"/>
                      <a:pt x="12738" y="16247"/>
                      <a:pt x="12691" y="16235"/>
                    </a:cubicBezTo>
                    <a:cubicBezTo>
                      <a:pt x="12760" y="16096"/>
                      <a:pt x="12852" y="15981"/>
                      <a:pt x="12922" y="15886"/>
                    </a:cubicBezTo>
                    <a:cubicBezTo>
                      <a:pt x="12936" y="16202"/>
                      <a:pt x="12936" y="16515"/>
                      <a:pt x="12959" y="16805"/>
                    </a:cubicBezTo>
                    <a:cubicBezTo>
                      <a:pt x="12900" y="16805"/>
                      <a:pt x="12852" y="16863"/>
                      <a:pt x="12852" y="16922"/>
                    </a:cubicBezTo>
                    <a:cubicBezTo>
                      <a:pt x="12852" y="16958"/>
                      <a:pt x="12866" y="16981"/>
                      <a:pt x="12889" y="17003"/>
                    </a:cubicBezTo>
                    <a:cubicBezTo>
                      <a:pt x="12852" y="17028"/>
                      <a:pt x="12841" y="17062"/>
                      <a:pt x="12841" y="17098"/>
                    </a:cubicBezTo>
                    <a:cubicBezTo>
                      <a:pt x="12841" y="17154"/>
                      <a:pt x="12878" y="17201"/>
                      <a:pt x="12922" y="17212"/>
                    </a:cubicBezTo>
                    <a:lnTo>
                      <a:pt x="12922" y="17237"/>
                    </a:lnTo>
                    <a:cubicBezTo>
                      <a:pt x="12922" y="17307"/>
                      <a:pt x="12970" y="17363"/>
                      <a:pt x="13039" y="17363"/>
                    </a:cubicBezTo>
                    <a:cubicBezTo>
                      <a:pt x="13109" y="17363"/>
                      <a:pt x="13168" y="17307"/>
                      <a:pt x="13168" y="17237"/>
                    </a:cubicBezTo>
                    <a:cubicBezTo>
                      <a:pt x="13168" y="17212"/>
                      <a:pt x="13157" y="17190"/>
                      <a:pt x="13146" y="17179"/>
                    </a:cubicBezTo>
                    <a:lnTo>
                      <a:pt x="13168" y="17179"/>
                    </a:lnTo>
                    <a:cubicBezTo>
                      <a:pt x="13227" y="17179"/>
                      <a:pt x="13285" y="17120"/>
                      <a:pt x="13285" y="17050"/>
                    </a:cubicBezTo>
                    <a:cubicBezTo>
                      <a:pt x="13285" y="16992"/>
                      <a:pt x="13227" y="16933"/>
                      <a:pt x="13168" y="16933"/>
                    </a:cubicBezTo>
                    <a:lnTo>
                      <a:pt x="13157" y="16933"/>
                    </a:lnTo>
                    <a:cubicBezTo>
                      <a:pt x="13179" y="16805"/>
                      <a:pt x="13190" y="16679"/>
                      <a:pt x="13201" y="16526"/>
                    </a:cubicBezTo>
                    <a:cubicBezTo>
                      <a:pt x="13249" y="16595"/>
                      <a:pt x="13307" y="16665"/>
                      <a:pt x="13366" y="16760"/>
                    </a:cubicBezTo>
                    <a:cubicBezTo>
                      <a:pt x="13307" y="16771"/>
                      <a:pt x="13271" y="16819"/>
                      <a:pt x="13271" y="16875"/>
                    </a:cubicBezTo>
                    <a:cubicBezTo>
                      <a:pt x="13271" y="16944"/>
                      <a:pt x="13319" y="16992"/>
                      <a:pt x="13388" y="16992"/>
                    </a:cubicBezTo>
                    <a:lnTo>
                      <a:pt x="13436" y="16992"/>
                    </a:lnTo>
                    <a:cubicBezTo>
                      <a:pt x="13436" y="17062"/>
                      <a:pt x="13481" y="17120"/>
                      <a:pt x="13550" y="17120"/>
                    </a:cubicBezTo>
                    <a:cubicBezTo>
                      <a:pt x="13620" y="17120"/>
                      <a:pt x="13679" y="17062"/>
                      <a:pt x="13679" y="16992"/>
                    </a:cubicBezTo>
                    <a:cubicBezTo>
                      <a:pt x="13679" y="16944"/>
                      <a:pt x="13645" y="16900"/>
                      <a:pt x="13598" y="16889"/>
                    </a:cubicBezTo>
                    <a:cubicBezTo>
                      <a:pt x="13620" y="16863"/>
                      <a:pt x="13634" y="16830"/>
                      <a:pt x="13634" y="16794"/>
                    </a:cubicBezTo>
                    <a:cubicBezTo>
                      <a:pt x="13634" y="16724"/>
                      <a:pt x="13587" y="16679"/>
                      <a:pt x="13517" y="16679"/>
                    </a:cubicBezTo>
                    <a:cubicBezTo>
                      <a:pt x="13494" y="16679"/>
                      <a:pt x="13469" y="16679"/>
                      <a:pt x="13458" y="16690"/>
                    </a:cubicBezTo>
                    <a:cubicBezTo>
                      <a:pt x="13355" y="16540"/>
                      <a:pt x="13260" y="16411"/>
                      <a:pt x="13227" y="16364"/>
                    </a:cubicBezTo>
                    <a:cubicBezTo>
                      <a:pt x="13271" y="15677"/>
                      <a:pt x="13271" y="14851"/>
                      <a:pt x="13271" y="14200"/>
                    </a:cubicBezTo>
                    <a:lnTo>
                      <a:pt x="13271" y="14178"/>
                    </a:lnTo>
                    <a:cubicBezTo>
                      <a:pt x="13411" y="14318"/>
                      <a:pt x="13587" y="14549"/>
                      <a:pt x="13796" y="14828"/>
                    </a:cubicBezTo>
                    <a:cubicBezTo>
                      <a:pt x="13796" y="14909"/>
                      <a:pt x="13807" y="15258"/>
                      <a:pt x="13818" y="15409"/>
                    </a:cubicBezTo>
                    <a:cubicBezTo>
                      <a:pt x="13796" y="15457"/>
                      <a:pt x="13715" y="15585"/>
                      <a:pt x="13645" y="15736"/>
                    </a:cubicBezTo>
                    <a:lnTo>
                      <a:pt x="13634" y="15736"/>
                    </a:lnTo>
                    <a:cubicBezTo>
                      <a:pt x="13609" y="15725"/>
                      <a:pt x="13587" y="15713"/>
                      <a:pt x="13550" y="15713"/>
                    </a:cubicBezTo>
                    <a:cubicBezTo>
                      <a:pt x="13481" y="15713"/>
                      <a:pt x="13436" y="15772"/>
                      <a:pt x="13436" y="15828"/>
                    </a:cubicBezTo>
                    <a:cubicBezTo>
                      <a:pt x="13436" y="15886"/>
                      <a:pt x="13469" y="15934"/>
                      <a:pt x="13517" y="15945"/>
                    </a:cubicBezTo>
                    <a:lnTo>
                      <a:pt x="13517" y="15993"/>
                    </a:lnTo>
                    <a:cubicBezTo>
                      <a:pt x="13517" y="16062"/>
                      <a:pt x="13564" y="16107"/>
                      <a:pt x="13634" y="16107"/>
                    </a:cubicBezTo>
                    <a:cubicBezTo>
                      <a:pt x="13704" y="16107"/>
                      <a:pt x="13760" y="16062"/>
                      <a:pt x="13760" y="15993"/>
                    </a:cubicBezTo>
                    <a:cubicBezTo>
                      <a:pt x="13760" y="15981"/>
                      <a:pt x="13749" y="15956"/>
                      <a:pt x="13749" y="15945"/>
                    </a:cubicBezTo>
                    <a:cubicBezTo>
                      <a:pt x="13796" y="15934"/>
                      <a:pt x="13829" y="15886"/>
                      <a:pt x="13829" y="15828"/>
                    </a:cubicBezTo>
                    <a:cubicBezTo>
                      <a:pt x="13829" y="15794"/>
                      <a:pt x="13807" y="15747"/>
                      <a:pt x="13774" y="15736"/>
                    </a:cubicBezTo>
                    <a:cubicBezTo>
                      <a:pt x="13796" y="15666"/>
                      <a:pt x="13829" y="15607"/>
                      <a:pt x="13855" y="15563"/>
                    </a:cubicBezTo>
                    <a:cubicBezTo>
                      <a:pt x="13899" y="15677"/>
                      <a:pt x="13947" y="15842"/>
                      <a:pt x="14016" y="15993"/>
                    </a:cubicBezTo>
                    <a:cubicBezTo>
                      <a:pt x="13958" y="16004"/>
                      <a:pt x="13913" y="16051"/>
                      <a:pt x="13913" y="16107"/>
                    </a:cubicBezTo>
                    <a:cubicBezTo>
                      <a:pt x="13913" y="16177"/>
                      <a:pt x="13969" y="16235"/>
                      <a:pt x="14039" y="16235"/>
                    </a:cubicBezTo>
                    <a:cubicBezTo>
                      <a:pt x="14064" y="16235"/>
                      <a:pt x="14075" y="16224"/>
                      <a:pt x="14097" y="16213"/>
                    </a:cubicBezTo>
                    <a:lnTo>
                      <a:pt x="14097" y="16213"/>
                    </a:lnTo>
                    <a:cubicBezTo>
                      <a:pt x="14097" y="16224"/>
                      <a:pt x="14086" y="16235"/>
                      <a:pt x="14086" y="16247"/>
                    </a:cubicBezTo>
                    <a:cubicBezTo>
                      <a:pt x="14086" y="16316"/>
                      <a:pt x="14145" y="16364"/>
                      <a:pt x="14215" y="16364"/>
                    </a:cubicBezTo>
                    <a:cubicBezTo>
                      <a:pt x="14273" y="16364"/>
                      <a:pt x="14332" y="16316"/>
                      <a:pt x="14332" y="16247"/>
                    </a:cubicBezTo>
                    <a:cubicBezTo>
                      <a:pt x="14332" y="16191"/>
                      <a:pt x="14296" y="16143"/>
                      <a:pt x="14237" y="16132"/>
                    </a:cubicBezTo>
                    <a:cubicBezTo>
                      <a:pt x="14262" y="16107"/>
                      <a:pt x="14284" y="16073"/>
                      <a:pt x="14284" y="16037"/>
                    </a:cubicBezTo>
                    <a:cubicBezTo>
                      <a:pt x="14284" y="15967"/>
                      <a:pt x="14226" y="15912"/>
                      <a:pt x="14156" y="15912"/>
                    </a:cubicBezTo>
                    <a:cubicBezTo>
                      <a:pt x="14145" y="15912"/>
                      <a:pt x="14123" y="15923"/>
                      <a:pt x="14109" y="15923"/>
                    </a:cubicBezTo>
                    <a:cubicBezTo>
                      <a:pt x="14028" y="15725"/>
                      <a:pt x="13958" y="15515"/>
                      <a:pt x="13936" y="15409"/>
                    </a:cubicBezTo>
                    <a:cubicBezTo>
                      <a:pt x="13924" y="15328"/>
                      <a:pt x="13913" y="15144"/>
                      <a:pt x="13913" y="14990"/>
                    </a:cubicBezTo>
                    <a:lnTo>
                      <a:pt x="13913" y="14990"/>
                    </a:lnTo>
                    <a:cubicBezTo>
                      <a:pt x="14204" y="15409"/>
                      <a:pt x="14516" y="15886"/>
                      <a:pt x="14795" y="16316"/>
                    </a:cubicBezTo>
                    <a:cubicBezTo>
                      <a:pt x="14784" y="16386"/>
                      <a:pt x="14751" y="16690"/>
                      <a:pt x="14762" y="16981"/>
                    </a:cubicBezTo>
                    <a:cubicBezTo>
                      <a:pt x="14737" y="16970"/>
                      <a:pt x="14726" y="16970"/>
                      <a:pt x="14703" y="16970"/>
                    </a:cubicBezTo>
                    <a:cubicBezTo>
                      <a:pt x="14633" y="16970"/>
                      <a:pt x="14575" y="17014"/>
                      <a:pt x="14575" y="17084"/>
                    </a:cubicBezTo>
                    <a:cubicBezTo>
                      <a:pt x="14575" y="17131"/>
                      <a:pt x="14611" y="17179"/>
                      <a:pt x="14656" y="17201"/>
                    </a:cubicBezTo>
                    <a:cubicBezTo>
                      <a:pt x="14656" y="17271"/>
                      <a:pt x="14714" y="17330"/>
                      <a:pt x="14773" y="17330"/>
                    </a:cubicBezTo>
                    <a:cubicBezTo>
                      <a:pt x="14843" y="17330"/>
                      <a:pt x="14901" y="17271"/>
                      <a:pt x="14901" y="17201"/>
                    </a:cubicBezTo>
                    <a:cubicBezTo>
                      <a:pt x="14901" y="17201"/>
                      <a:pt x="14901" y="17190"/>
                      <a:pt x="14890" y="17179"/>
                    </a:cubicBezTo>
                    <a:lnTo>
                      <a:pt x="14901" y="17179"/>
                    </a:lnTo>
                    <a:cubicBezTo>
                      <a:pt x="14971" y="17179"/>
                      <a:pt x="15016" y="17120"/>
                      <a:pt x="15016" y="17050"/>
                    </a:cubicBezTo>
                    <a:cubicBezTo>
                      <a:pt x="15016" y="16992"/>
                      <a:pt x="14971" y="16933"/>
                      <a:pt x="14901" y="16933"/>
                    </a:cubicBezTo>
                    <a:lnTo>
                      <a:pt x="14865" y="16933"/>
                    </a:lnTo>
                    <a:cubicBezTo>
                      <a:pt x="14865" y="16760"/>
                      <a:pt x="14876" y="16584"/>
                      <a:pt x="14890" y="16456"/>
                    </a:cubicBezTo>
                    <a:cubicBezTo>
                      <a:pt x="14971" y="16573"/>
                      <a:pt x="15041" y="16679"/>
                      <a:pt x="15100" y="16782"/>
                    </a:cubicBezTo>
                    <a:cubicBezTo>
                      <a:pt x="15074" y="16805"/>
                      <a:pt x="15052" y="16830"/>
                      <a:pt x="15052" y="16875"/>
                    </a:cubicBezTo>
                    <a:cubicBezTo>
                      <a:pt x="15052" y="16933"/>
                      <a:pt x="15100" y="16981"/>
                      <a:pt x="15155" y="16992"/>
                    </a:cubicBezTo>
                    <a:cubicBezTo>
                      <a:pt x="15122" y="17014"/>
                      <a:pt x="15100" y="17050"/>
                      <a:pt x="15100" y="17084"/>
                    </a:cubicBezTo>
                    <a:cubicBezTo>
                      <a:pt x="15100" y="17154"/>
                      <a:pt x="15155" y="17201"/>
                      <a:pt x="15225" y="17201"/>
                    </a:cubicBezTo>
                    <a:cubicBezTo>
                      <a:pt x="15250" y="17201"/>
                      <a:pt x="15284" y="17190"/>
                      <a:pt x="15309" y="17179"/>
                    </a:cubicBezTo>
                    <a:lnTo>
                      <a:pt x="15309" y="17179"/>
                    </a:lnTo>
                    <a:cubicBezTo>
                      <a:pt x="15295" y="17190"/>
                      <a:pt x="15295" y="17201"/>
                      <a:pt x="15295" y="17201"/>
                    </a:cubicBezTo>
                    <a:cubicBezTo>
                      <a:pt x="15295" y="17271"/>
                      <a:pt x="15354" y="17330"/>
                      <a:pt x="15423" y="17330"/>
                    </a:cubicBezTo>
                    <a:cubicBezTo>
                      <a:pt x="15482" y="17330"/>
                      <a:pt x="15541" y="17271"/>
                      <a:pt x="15541" y="17201"/>
                    </a:cubicBezTo>
                    <a:cubicBezTo>
                      <a:pt x="15541" y="17168"/>
                      <a:pt x="15529" y="17143"/>
                      <a:pt x="15504" y="17120"/>
                    </a:cubicBezTo>
                    <a:cubicBezTo>
                      <a:pt x="15529" y="17098"/>
                      <a:pt x="15541" y="17062"/>
                      <a:pt x="15541" y="17028"/>
                    </a:cubicBezTo>
                    <a:cubicBezTo>
                      <a:pt x="15541" y="16958"/>
                      <a:pt x="15482" y="16911"/>
                      <a:pt x="15423" y="16911"/>
                    </a:cubicBezTo>
                    <a:lnTo>
                      <a:pt x="15379" y="16911"/>
                    </a:lnTo>
                    <a:cubicBezTo>
                      <a:pt x="15261" y="16654"/>
                      <a:pt x="15074" y="16272"/>
                      <a:pt x="14820" y="15817"/>
                    </a:cubicBezTo>
                    <a:lnTo>
                      <a:pt x="14820" y="15817"/>
                    </a:lnTo>
                    <a:cubicBezTo>
                      <a:pt x="14982" y="15853"/>
                      <a:pt x="15295" y="15923"/>
                      <a:pt x="15552" y="15981"/>
                    </a:cubicBezTo>
                    <a:cubicBezTo>
                      <a:pt x="15588" y="15981"/>
                      <a:pt x="15633" y="15993"/>
                      <a:pt x="15669" y="15993"/>
                    </a:cubicBezTo>
                    <a:cubicBezTo>
                      <a:pt x="15691" y="16073"/>
                      <a:pt x="15772" y="16272"/>
                      <a:pt x="15878" y="16470"/>
                    </a:cubicBezTo>
                    <a:lnTo>
                      <a:pt x="15867" y="16481"/>
                    </a:lnTo>
                    <a:lnTo>
                      <a:pt x="15878" y="16492"/>
                    </a:lnTo>
                    <a:cubicBezTo>
                      <a:pt x="15820" y="16503"/>
                      <a:pt x="15783" y="16551"/>
                      <a:pt x="15783" y="16609"/>
                    </a:cubicBezTo>
                    <a:cubicBezTo>
                      <a:pt x="15783" y="16665"/>
                      <a:pt x="15842" y="16724"/>
                      <a:pt x="15912" y="16724"/>
                    </a:cubicBezTo>
                    <a:cubicBezTo>
                      <a:pt x="15923" y="16724"/>
                      <a:pt x="15948" y="16724"/>
                      <a:pt x="15959" y="16713"/>
                    </a:cubicBezTo>
                    <a:cubicBezTo>
                      <a:pt x="15970" y="16771"/>
                      <a:pt x="16018" y="16805"/>
                      <a:pt x="16077" y="16805"/>
                    </a:cubicBezTo>
                    <a:cubicBezTo>
                      <a:pt x="16146" y="16805"/>
                      <a:pt x="16191" y="16749"/>
                      <a:pt x="16191" y="16679"/>
                    </a:cubicBezTo>
                    <a:cubicBezTo>
                      <a:pt x="16191" y="16621"/>
                      <a:pt x="16146" y="16573"/>
                      <a:pt x="16088" y="16562"/>
                    </a:cubicBezTo>
                    <a:cubicBezTo>
                      <a:pt x="16099" y="16540"/>
                      <a:pt x="16110" y="16515"/>
                      <a:pt x="16110" y="16481"/>
                    </a:cubicBezTo>
                    <a:cubicBezTo>
                      <a:pt x="16110" y="16411"/>
                      <a:pt x="16063" y="16364"/>
                      <a:pt x="15993" y="16364"/>
                    </a:cubicBezTo>
                    <a:lnTo>
                      <a:pt x="15948" y="16364"/>
                    </a:lnTo>
                    <a:cubicBezTo>
                      <a:pt x="15878" y="16235"/>
                      <a:pt x="15820" y="16096"/>
                      <a:pt x="15797" y="16015"/>
                    </a:cubicBezTo>
                    <a:lnTo>
                      <a:pt x="15797" y="16015"/>
                    </a:lnTo>
                    <a:cubicBezTo>
                      <a:pt x="15912" y="16026"/>
                      <a:pt x="16040" y="16037"/>
                      <a:pt x="16146" y="16051"/>
                    </a:cubicBezTo>
                    <a:cubicBezTo>
                      <a:pt x="16132" y="16051"/>
                      <a:pt x="16132" y="16062"/>
                      <a:pt x="16132" y="16062"/>
                    </a:cubicBezTo>
                    <a:cubicBezTo>
                      <a:pt x="16132" y="16132"/>
                      <a:pt x="16191" y="16191"/>
                      <a:pt x="16261" y="16191"/>
                    </a:cubicBezTo>
                    <a:cubicBezTo>
                      <a:pt x="16319" y="16191"/>
                      <a:pt x="16367" y="16143"/>
                      <a:pt x="16378" y="16085"/>
                    </a:cubicBezTo>
                    <a:cubicBezTo>
                      <a:pt x="16389" y="16107"/>
                      <a:pt x="16412" y="16107"/>
                      <a:pt x="16437" y="16107"/>
                    </a:cubicBezTo>
                    <a:cubicBezTo>
                      <a:pt x="16506" y="16107"/>
                      <a:pt x="16565" y="16062"/>
                      <a:pt x="16565" y="15993"/>
                    </a:cubicBezTo>
                    <a:cubicBezTo>
                      <a:pt x="16565" y="15923"/>
                      <a:pt x="16506" y="15864"/>
                      <a:pt x="16437" y="15864"/>
                    </a:cubicBezTo>
                    <a:cubicBezTo>
                      <a:pt x="16425" y="15864"/>
                      <a:pt x="16412" y="15875"/>
                      <a:pt x="16400" y="15875"/>
                    </a:cubicBezTo>
                    <a:cubicBezTo>
                      <a:pt x="16389" y="15828"/>
                      <a:pt x="16342" y="15794"/>
                      <a:pt x="16286" y="15794"/>
                    </a:cubicBezTo>
                    <a:cubicBezTo>
                      <a:pt x="16227" y="15794"/>
                      <a:pt x="16169" y="15853"/>
                      <a:pt x="16169" y="15912"/>
                    </a:cubicBezTo>
                    <a:lnTo>
                      <a:pt x="16169" y="15934"/>
                    </a:lnTo>
                    <a:cubicBezTo>
                      <a:pt x="15993" y="15923"/>
                      <a:pt x="15761" y="15898"/>
                      <a:pt x="15574" y="15864"/>
                    </a:cubicBezTo>
                    <a:cubicBezTo>
                      <a:pt x="15250" y="15805"/>
                      <a:pt x="14832" y="15702"/>
                      <a:pt x="14737" y="15677"/>
                    </a:cubicBezTo>
                    <a:cubicBezTo>
                      <a:pt x="14575" y="15423"/>
                      <a:pt x="14402" y="15144"/>
                      <a:pt x="14192" y="14865"/>
                    </a:cubicBezTo>
                    <a:lnTo>
                      <a:pt x="14192" y="14865"/>
                    </a:lnTo>
                    <a:cubicBezTo>
                      <a:pt x="14681" y="14979"/>
                      <a:pt x="15842" y="15339"/>
                      <a:pt x="16786" y="15725"/>
                    </a:cubicBezTo>
                    <a:cubicBezTo>
                      <a:pt x="16774" y="15736"/>
                      <a:pt x="16774" y="15747"/>
                      <a:pt x="16774" y="15772"/>
                    </a:cubicBezTo>
                    <a:cubicBezTo>
                      <a:pt x="16774" y="15842"/>
                      <a:pt x="16830" y="15886"/>
                      <a:pt x="16900" y="15886"/>
                    </a:cubicBezTo>
                    <a:cubicBezTo>
                      <a:pt x="16934" y="15886"/>
                      <a:pt x="16965" y="15877"/>
                      <a:pt x="16989" y="15849"/>
                    </a:cubicBezTo>
                    <a:lnTo>
                      <a:pt x="16989" y="15849"/>
                    </a:lnTo>
                    <a:cubicBezTo>
                      <a:pt x="16984" y="15857"/>
                      <a:pt x="16984" y="15864"/>
                      <a:pt x="16984" y="15864"/>
                    </a:cubicBezTo>
                    <a:cubicBezTo>
                      <a:pt x="16984" y="15934"/>
                      <a:pt x="17040" y="15993"/>
                      <a:pt x="17109" y="15993"/>
                    </a:cubicBezTo>
                    <a:cubicBezTo>
                      <a:pt x="17168" y="15993"/>
                      <a:pt x="17227" y="15934"/>
                      <a:pt x="17227" y="15864"/>
                    </a:cubicBezTo>
                    <a:cubicBezTo>
                      <a:pt x="17227" y="15817"/>
                      <a:pt x="17204" y="15783"/>
                      <a:pt x="17168" y="15758"/>
                    </a:cubicBezTo>
                    <a:cubicBezTo>
                      <a:pt x="17179" y="15747"/>
                      <a:pt x="17193" y="15725"/>
                      <a:pt x="17193" y="15702"/>
                    </a:cubicBezTo>
                    <a:cubicBezTo>
                      <a:pt x="17193" y="15632"/>
                      <a:pt x="17135" y="15574"/>
                      <a:pt x="17065" y="15574"/>
                    </a:cubicBezTo>
                    <a:cubicBezTo>
                      <a:pt x="17017" y="15574"/>
                      <a:pt x="16970" y="15607"/>
                      <a:pt x="16947" y="15655"/>
                    </a:cubicBezTo>
                    <a:cubicBezTo>
                      <a:pt x="16716" y="15515"/>
                      <a:pt x="16459" y="15387"/>
                      <a:pt x="16191" y="15270"/>
                    </a:cubicBezTo>
                    <a:cubicBezTo>
                      <a:pt x="16272" y="15236"/>
                      <a:pt x="16356" y="15200"/>
                      <a:pt x="16437" y="15166"/>
                    </a:cubicBezTo>
                    <a:cubicBezTo>
                      <a:pt x="16518" y="15225"/>
                      <a:pt x="16691" y="15270"/>
                      <a:pt x="16830" y="15306"/>
                    </a:cubicBezTo>
                    <a:cubicBezTo>
                      <a:pt x="16830" y="15317"/>
                      <a:pt x="16819" y="15328"/>
                      <a:pt x="16819" y="15353"/>
                    </a:cubicBezTo>
                    <a:cubicBezTo>
                      <a:pt x="16819" y="15423"/>
                      <a:pt x="16878" y="15468"/>
                      <a:pt x="16947" y="15468"/>
                    </a:cubicBezTo>
                    <a:cubicBezTo>
                      <a:pt x="16995" y="15468"/>
                      <a:pt x="17040" y="15445"/>
                      <a:pt x="17065" y="15398"/>
                    </a:cubicBezTo>
                    <a:cubicBezTo>
                      <a:pt x="17076" y="15409"/>
                      <a:pt x="17109" y="15423"/>
                      <a:pt x="17135" y="15423"/>
                    </a:cubicBezTo>
                    <a:cubicBezTo>
                      <a:pt x="17204" y="15423"/>
                      <a:pt x="17263" y="15376"/>
                      <a:pt x="17263" y="15306"/>
                    </a:cubicBezTo>
                    <a:cubicBezTo>
                      <a:pt x="17263" y="15236"/>
                      <a:pt x="17204" y="15177"/>
                      <a:pt x="17135" y="15177"/>
                    </a:cubicBezTo>
                    <a:cubicBezTo>
                      <a:pt x="17123" y="15155"/>
                      <a:pt x="17109" y="15119"/>
                      <a:pt x="17076" y="15108"/>
                    </a:cubicBezTo>
                    <a:lnTo>
                      <a:pt x="17109" y="15108"/>
                    </a:lnTo>
                    <a:cubicBezTo>
                      <a:pt x="17157" y="15108"/>
                      <a:pt x="17204" y="15074"/>
                      <a:pt x="17227" y="15027"/>
                    </a:cubicBezTo>
                    <a:cubicBezTo>
                      <a:pt x="17238" y="15049"/>
                      <a:pt x="17274" y="15060"/>
                      <a:pt x="17308" y="15060"/>
                    </a:cubicBezTo>
                    <a:cubicBezTo>
                      <a:pt x="17377" y="15060"/>
                      <a:pt x="17436" y="15004"/>
                      <a:pt x="17436" y="14946"/>
                    </a:cubicBezTo>
                    <a:cubicBezTo>
                      <a:pt x="17436" y="14876"/>
                      <a:pt x="17377" y="14817"/>
                      <a:pt x="17308" y="14817"/>
                    </a:cubicBezTo>
                    <a:lnTo>
                      <a:pt x="17285" y="14817"/>
                    </a:lnTo>
                    <a:cubicBezTo>
                      <a:pt x="17285" y="14770"/>
                      <a:pt x="17238" y="14725"/>
                      <a:pt x="17168" y="14725"/>
                    </a:cubicBezTo>
                    <a:cubicBezTo>
                      <a:pt x="17109" y="14725"/>
                      <a:pt x="17054" y="14770"/>
                      <a:pt x="17054" y="14840"/>
                    </a:cubicBezTo>
                    <a:lnTo>
                      <a:pt x="17054" y="14876"/>
                    </a:lnTo>
                    <a:cubicBezTo>
                      <a:pt x="17040" y="14887"/>
                      <a:pt x="17028" y="14887"/>
                      <a:pt x="17028" y="14898"/>
                    </a:cubicBezTo>
                    <a:cubicBezTo>
                      <a:pt x="16936" y="14921"/>
                      <a:pt x="16819" y="14946"/>
                      <a:pt x="16705" y="14979"/>
                    </a:cubicBezTo>
                    <a:cubicBezTo>
                      <a:pt x="16727" y="14935"/>
                      <a:pt x="16760" y="14887"/>
                      <a:pt x="16797" y="14840"/>
                    </a:cubicBezTo>
                    <a:cubicBezTo>
                      <a:pt x="16819" y="14876"/>
                      <a:pt x="16855" y="14887"/>
                      <a:pt x="16900" y="14887"/>
                    </a:cubicBezTo>
                    <a:cubicBezTo>
                      <a:pt x="16959" y="14887"/>
                      <a:pt x="17017" y="14840"/>
                      <a:pt x="17017" y="14770"/>
                    </a:cubicBezTo>
                    <a:cubicBezTo>
                      <a:pt x="17017" y="14736"/>
                      <a:pt x="17006" y="14711"/>
                      <a:pt x="16984" y="14689"/>
                    </a:cubicBezTo>
                    <a:cubicBezTo>
                      <a:pt x="17054" y="14689"/>
                      <a:pt x="17109" y="14641"/>
                      <a:pt x="17109" y="14572"/>
                    </a:cubicBezTo>
                    <a:cubicBezTo>
                      <a:pt x="17109" y="14502"/>
                      <a:pt x="17054" y="14446"/>
                      <a:pt x="16984" y="14446"/>
                    </a:cubicBezTo>
                    <a:cubicBezTo>
                      <a:pt x="16936" y="14446"/>
                      <a:pt x="16900" y="14480"/>
                      <a:pt x="16878" y="14516"/>
                    </a:cubicBezTo>
                    <a:cubicBezTo>
                      <a:pt x="16867" y="14502"/>
                      <a:pt x="16844" y="14502"/>
                      <a:pt x="16819" y="14502"/>
                    </a:cubicBezTo>
                    <a:cubicBezTo>
                      <a:pt x="16760" y="14502"/>
                      <a:pt x="16705" y="14549"/>
                      <a:pt x="16705" y="14619"/>
                    </a:cubicBezTo>
                    <a:cubicBezTo>
                      <a:pt x="16705" y="14667"/>
                      <a:pt x="16727" y="14700"/>
                      <a:pt x="16760" y="14725"/>
                    </a:cubicBezTo>
                    <a:cubicBezTo>
                      <a:pt x="16680" y="14806"/>
                      <a:pt x="16599" y="14909"/>
                      <a:pt x="16551" y="15016"/>
                    </a:cubicBezTo>
                    <a:cubicBezTo>
                      <a:pt x="16378" y="15074"/>
                      <a:pt x="16202" y="15130"/>
                      <a:pt x="16077" y="15214"/>
                    </a:cubicBezTo>
                    <a:cubicBezTo>
                      <a:pt x="15739" y="15060"/>
                      <a:pt x="15401" y="14909"/>
                      <a:pt x="15086" y="14781"/>
                    </a:cubicBezTo>
                    <a:cubicBezTo>
                      <a:pt x="14564" y="14561"/>
                      <a:pt x="14123" y="14376"/>
                      <a:pt x="13899" y="14223"/>
                    </a:cubicBezTo>
                    <a:cubicBezTo>
                      <a:pt x="13436" y="13910"/>
                      <a:pt x="13319" y="13609"/>
                      <a:pt x="13109" y="12933"/>
                    </a:cubicBezTo>
                    <a:lnTo>
                      <a:pt x="13109" y="12933"/>
                    </a:lnTo>
                    <a:cubicBezTo>
                      <a:pt x="13330" y="13084"/>
                      <a:pt x="13829" y="13410"/>
                      <a:pt x="14318" y="13734"/>
                    </a:cubicBezTo>
                    <a:cubicBezTo>
                      <a:pt x="14575" y="13899"/>
                      <a:pt x="14843" y="13991"/>
                      <a:pt x="15111" y="14027"/>
                    </a:cubicBezTo>
                    <a:cubicBezTo>
                      <a:pt x="15144" y="14072"/>
                      <a:pt x="15239" y="14237"/>
                      <a:pt x="15390" y="14351"/>
                    </a:cubicBezTo>
                    <a:cubicBezTo>
                      <a:pt x="15365" y="14376"/>
                      <a:pt x="15354" y="14399"/>
                      <a:pt x="15354" y="14432"/>
                    </a:cubicBezTo>
                    <a:cubicBezTo>
                      <a:pt x="15354" y="14502"/>
                      <a:pt x="15412" y="14549"/>
                      <a:pt x="15482" y="14549"/>
                    </a:cubicBezTo>
                    <a:cubicBezTo>
                      <a:pt x="15518" y="14549"/>
                      <a:pt x="15552" y="14538"/>
                      <a:pt x="15574" y="14516"/>
                    </a:cubicBezTo>
                    <a:cubicBezTo>
                      <a:pt x="15574" y="14572"/>
                      <a:pt x="15633" y="14619"/>
                      <a:pt x="15691" y="14619"/>
                    </a:cubicBezTo>
                    <a:cubicBezTo>
                      <a:pt x="15761" y="14619"/>
                      <a:pt x="15820" y="14572"/>
                      <a:pt x="15820" y="14502"/>
                    </a:cubicBezTo>
                    <a:cubicBezTo>
                      <a:pt x="15820" y="14446"/>
                      <a:pt x="15783" y="14410"/>
                      <a:pt x="15739" y="14387"/>
                    </a:cubicBezTo>
                    <a:cubicBezTo>
                      <a:pt x="15750" y="14376"/>
                      <a:pt x="15750" y="14351"/>
                      <a:pt x="15750" y="14340"/>
                    </a:cubicBezTo>
                    <a:cubicBezTo>
                      <a:pt x="15750" y="14270"/>
                      <a:pt x="15691" y="14212"/>
                      <a:pt x="15622" y="14212"/>
                    </a:cubicBezTo>
                    <a:cubicBezTo>
                      <a:pt x="15563" y="14212"/>
                      <a:pt x="15529" y="14259"/>
                      <a:pt x="15504" y="14306"/>
                    </a:cubicBezTo>
                    <a:cubicBezTo>
                      <a:pt x="15390" y="14223"/>
                      <a:pt x="15309" y="14108"/>
                      <a:pt x="15250" y="14039"/>
                    </a:cubicBezTo>
                    <a:lnTo>
                      <a:pt x="15284" y="14039"/>
                    </a:lnTo>
                    <a:cubicBezTo>
                      <a:pt x="15448" y="14039"/>
                      <a:pt x="15588" y="14013"/>
                      <a:pt x="15714" y="13991"/>
                    </a:cubicBezTo>
                    <a:cubicBezTo>
                      <a:pt x="15772" y="13980"/>
                      <a:pt x="15831" y="13980"/>
                      <a:pt x="15878" y="13969"/>
                    </a:cubicBezTo>
                    <a:cubicBezTo>
                      <a:pt x="15901" y="13969"/>
                      <a:pt x="15923" y="13944"/>
                      <a:pt x="15923" y="13910"/>
                    </a:cubicBezTo>
                    <a:cubicBezTo>
                      <a:pt x="15923" y="13874"/>
                      <a:pt x="15901" y="13863"/>
                      <a:pt x="15867" y="13863"/>
                    </a:cubicBezTo>
                    <a:cubicBezTo>
                      <a:pt x="15849" y="13863"/>
                      <a:pt x="15831" y="13864"/>
                      <a:pt x="15812" y="13864"/>
                    </a:cubicBezTo>
                    <a:cubicBezTo>
                      <a:pt x="15503" y="13864"/>
                      <a:pt x="15111" y="13782"/>
                      <a:pt x="15111" y="13782"/>
                    </a:cubicBezTo>
                    <a:cubicBezTo>
                      <a:pt x="15111" y="13782"/>
                      <a:pt x="14784" y="13642"/>
                      <a:pt x="14446" y="13433"/>
                    </a:cubicBezTo>
                    <a:cubicBezTo>
                      <a:pt x="14552" y="13410"/>
                      <a:pt x="14726" y="13363"/>
                      <a:pt x="14946" y="13316"/>
                    </a:cubicBezTo>
                    <a:cubicBezTo>
                      <a:pt x="15005" y="13385"/>
                      <a:pt x="15074" y="13455"/>
                      <a:pt x="15144" y="13503"/>
                    </a:cubicBezTo>
                    <a:cubicBezTo>
                      <a:pt x="15111" y="13525"/>
                      <a:pt x="15100" y="13561"/>
                      <a:pt x="15100" y="13595"/>
                    </a:cubicBezTo>
                    <a:cubicBezTo>
                      <a:pt x="15100" y="13664"/>
                      <a:pt x="15155" y="13723"/>
                      <a:pt x="15214" y="13723"/>
                    </a:cubicBezTo>
                    <a:cubicBezTo>
                      <a:pt x="15250" y="13723"/>
                      <a:pt x="15273" y="13712"/>
                      <a:pt x="15295" y="13690"/>
                    </a:cubicBezTo>
                    <a:cubicBezTo>
                      <a:pt x="15320" y="13723"/>
                      <a:pt x="15354" y="13759"/>
                      <a:pt x="15401" y="13759"/>
                    </a:cubicBezTo>
                    <a:cubicBezTo>
                      <a:pt x="15471" y="13759"/>
                      <a:pt x="15529" y="13701"/>
                      <a:pt x="15529" y="13631"/>
                    </a:cubicBezTo>
                    <a:cubicBezTo>
                      <a:pt x="15529" y="13584"/>
                      <a:pt x="15493" y="13539"/>
                      <a:pt x="15460" y="13525"/>
                    </a:cubicBezTo>
                    <a:lnTo>
                      <a:pt x="15460" y="13491"/>
                    </a:lnTo>
                    <a:cubicBezTo>
                      <a:pt x="15460" y="13422"/>
                      <a:pt x="15412" y="13374"/>
                      <a:pt x="15342" y="13374"/>
                    </a:cubicBezTo>
                    <a:cubicBezTo>
                      <a:pt x="15295" y="13374"/>
                      <a:pt x="15250" y="13399"/>
                      <a:pt x="15239" y="13433"/>
                    </a:cubicBezTo>
                    <a:cubicBezTo>
                      <a:pt x="15181" y="13399"/>
                      <a:pt x="15122" y="13341"/>
                      <a:pt x="15074" y="13293"/>
                    </a:cubicBezTo>
                    <a:cubicBezTo>
                      <a:pt x="15169" y="13271"/>
                      <a:pt x="15273" y="13246"/>
                      <a:pt x="15390" y="13235"/>
                    </a:cubicBezTo>
                    <a:cubicBezTo>
                      <a:pt x="15401" y="13293"/>
                      <a:pt x="15448" y="13329"/>
                      <a:pt x="15504" y="13329"/>
                    </a:cubicBezTo>
                    <a:cubicBezTo>
                      <a:pt x="15563" y="13329"/>
                      <a:pt x="15610" y="13293"/>
                      <a:pt x="15622" y="13235"/>
                    </a:cubicBezTo>
                    <a:cubicBezTo>
                      <a:pt x="15644" y="13271"/>
                      <a:pt x="15680" y="13293"/>
                      <a:pt x="15728" y="13293"/>
                    </a:cubicBezTo>
                    <a:cubicBezTo>
                      <a:pt x="15797" y="13293"/>
                      <a:pt x="15842" y="13235"/>
                      <a:pt x="15842" y="13165"/>
                    </a:cubicBezTo>
                    <a:cubicBezTo>
                      <a:pt x="15842" y="13095"/>
                      <a:pt x="15797" y="13050"/>
                      <a:pt x="15728" y="13050"/>
                    </a:cubicBezTo>
                    <a:lnTo>
                      <a:pt x="15691" y="13050"/>
                    </a:lnTo>
                    <a:cubicBezTo>
                      <a:pt x="15680" y="12992"/>
                      <a:pt x="15633" y="12944"/>
                      <a:pt x="15574" y="12944"/>
                    </a:cubicBezTo>
                    <a:cubicBezTo>
                      <a:pt x="15504" y="12944"/>
                      <a:pt x="15460" y="13003"/>
                      <a:pt x="15448" y="13062"/>
                    </a:cubicBezTo>
                    <a:cubicBezTo>
                      <a:pt x="15309" y="13062"/>
                      <a:pt x="15144" y="13073"/>
                      <a:pt x="14971" y="13084"/>
                    </a:cubicBezTo>
                    <a:cubicBezTo>
                      <a:pt x="15005" y="13036"/>
                      <a:pt x="15041" y="13003"/>
                      <a:pt x="15063" y="12955"/>
                    </a:cubicBezTo>
                    <a:cubicBezTo>
                      <a:pt x="15086" y="12981"/>
                      <a:pt x="15122" y="12992"/>
                      <a:pt x="15155" y="12992"/>
                    </a:cubicBezTo>
                    <a:cubicBezTo>
                      <a:pt x="15214" y="12992"/>
                      <a:pt x="15273" y="12933"/>
                      <a:pt x="15273" y="12863"/>
                    </a:cubicBezTo>
                    <a:cubicBezTo>
                      <a:pt x="15273" y="12841"/>
                      <a:pt x="15261" y="12816"/>
                      <a:pt x="15250" y="12794"/>
                    </a:cubicBezTo>
                    <a:cubicBezTo>
                      <a:pt x="15261" y="12782"/>
                      <a:pt x="15273" y="12757"/>
                      <a:pt x="15273" y="12724"/>
                    </a:cubicBezTo>
                    <a:lnTo>
                      <a:pt x="15273" y="12713"/>
                    </a:lnTo>
                    <a:cubicBezTo>
                      <a:pt x="15284" y="12724"/>
                      <a:pt x="15309" y="12724"/>
                      <a:pt x="15331" y="12724"/>
                    </a:cubicBezTo>
                    <a:cubicBezTo>
                      <a:pt x="15354" y="12724"/>
                      <a:pt x="15390" y="12713"/>
                      <a:pt x="15401" y="12701"/>
                    </a:cubicBezTo>
                    <a:cubicBezTo>
                      <a:pt x="15412" y="12771"/>
                      <a:pt x="15460" y="12816"/>
                      <a:pt x="15529" y="12816"/>
                    </a:cubicBezTo>
                    <a:cubicBezTo>
                      <a:pt x="15599" y="12816"/>
                      <a:pt x="15644" y="12757"/>
                      <a:pt x="15644" y="12701"/>
                    </a:cubicBezTo>
                    <a:cubicBezTo>
                      <a:pt x="15644" y="12643"/>
                      <a:pt x="15610" y="12595"/>
                      <a:pt x="15552" y="12584"/>
                    </a:cubicBezTo>
                    <a:cubicBezTo>
                      <a:pt x="15574" y="12562"/>
                      <a:pt x="15588" y="12537"/>
                      <a:pt x="15588" y="12514"/>
                    </a:cubicBezTo>
                    <a:cubicBezTo>
                      <a:pt x="15588" y="12445"/>
                      <a:pt x="15529" y="12386"/>
                      <a:pt x="15460" y="12386"/>
                    </a:cubicBezTo>
                    <a:cubicBezTo>
                      <a:pt x="15423" y="12386"/>
                      <a:pt x="15390" y="12408"/>
                      <a:pt x="15365" y="12445"/>
                    </a:cubicBezTo>
                    <a:cubicBezTo>
                      <a:pt x="15250" y="12327"/>
                      <a:pt x="15111" y="12165"/>
                      <a:pt x="15030" y="12015"/>
                    </a:cubicBezTo>
                    <a:lnTo>
                      <a:pt x="15030" y="12015"/>
                    </a:lnTo>
                    <a:cubicBezTo>
                      <a:pt x="15390" y="12107"/>
                      <a:pt x="15750" y="12188"/>
                      <a:pt x="16088" y="12258"/>
                    </a:cubicBezTo>
                    <a:cubicBezTo>
                      <a:pt x="16121" y="12352"/>
                      <a:pt x="16227" y="12492"/>
                      <a:pt x="16308" y="12595"/>
                    </a:cubicBezTo>
                    <a:cubicBezTo>
                      <a:pt x="16250" y="12618"/>
                      <a:pt x="16216" y="12654"/>
                      <a:pt x="16216" y="12713"/>
                    </a:cubicBezTo>
                    <a:cubicBezTo>
                      <a:pt x="16216" y="12782"/>
                      <a:pt x="16272" y="12841"/>
                      <a:pt x="16342" y="12841"/>
                    </a:cubicBezTo>
                    <a:cubicBezTo>
                      <a:pt x="16367" y="12841"/>
                      <a:pt x="16378" y="12827"/>
                      <a:pt x="16400" y="12816"/>
                    </a:cubicBezTo>
                    <a:cubicBezTo>
                      <a:pt x="16400" y="12886"/>
                      <a:pt x="16459" y="12933"/>
                      <a:pt x="16518" y="12933"/>
                    </a:cubicBezTo>
                    <a:cubicBezTo>
                      <a:pt x="16587" y="12933"/>
                      <a:pt x="16635" y="12874"/>
                      <a:pt x="16635" y="12805"/>
                    </a:cubicBezTo>
                    <a:cubicBezTo>
                      <a:pt x="16635" y="12757"/>
                      <a:pt x="16610" y="12713"/>
                      <a:pt x="16565" y="12701"/>
                    </a:cubicBezTo>
                    <a:cubicBezTo>
                      <a:pt x="16576" y="12676"/>
                      <a:pt x="16587" y="12654"/>
                      <a:pt x="16587" y="12632"/>
                    </a:cubicBezTo>
                    <a:cubicBezTo>
                      <a:pt x="16587" y="12562"/>
                      <a:pt x="16529" y="12514"/>
                      <a:pt x="16459" y="12514"/>
                    </a:cubicBezTo>
                    <a:cubicBezTo>
                      <a:pt x="16437" y="12514"/>
                      <a:pt x="16412" y="12514"/>
                      <a:pt x="16389" y="12537"/>
                    </a:cubicBezTo>
                    <a:cubicBezTo>
                      <a:pt x="16331" y="12445"/>
                      <a:pt x="16261" y="12352"/>
                      <a:pt x="16227" y="12283"/>
                    </a:cubicBezTo>
                    <a:lnTo>
                      <a:pt x="16227" y="12283"/>
                    </a:lnTo>
                    <a:cubicBezTo>
                      <a:pt x="16308" y="12294"/>
                      <a:pt x="16389" y="12305"/>
                      <a:pt x="16470" y="12327"/>
                    </a:cubicBezTo>
                    <a:cubicBezTo>
                      <a:pt x="16470" y="12339"/>
                      <a:pt x="16459" y="12352"/>
                      <a:pt x="16459" y="12364"/>
                    </a:cubicBezTo>
                    <a:cubicBezTo>
                      <a:pt x="16459" y="12433"/>
                      <a:pt x="16518" y="12478"/>
                      <a:pt x="16587" y="12478"/>
                    </a:cubicBezTo>
                    <a:cubicBezTo>
                      <a:pt x="16621" y="12478"/>
                      <a:pt x="16646" y="12467"/>
                      <a:pt x="16668" y="12445"/>
                    </a:cubicBezTo>
                    <a:cubicBezTo>
                      <a:pt x="16691" y="12478"/>
                      <a:pt x="16727" y="12514"/>
                      <a:pt x="16774" y="12514"/>
                    </a:cubicBezTo>
                    <a:cubicBezTo>
                      <a:pt x="16808" y="12514"/>
                      <a:pt x="16830" y="12492"/>
                      <a:pt x="16855" y="12467"/>
                    </a:cubicBezTo>
                    <a:cubicBezTo>
                      <a:pt x="16878" y="12492"/>
                      <a:pt x="16914" y="12514"/>
                      <a:pt x="16947" y="12514"/>
                    </a:cubicBezTo>
                    <a:cubicBezTo>
                      <a:pt x="17006" y="12514"/>
                      <a:pt x="17065" y="12456"/>
                      <a:pt x="17065" y="12386"/>
                    </a:cubicBezTo>
                    <a:cubicBezTo>
                      <a:pt x="17065" y="12316"/>
                      <a:pt x="17006" y="12269"/>
                      <a:pt x="16947" y="12269"/>
                    </a:cubicBezTo>
                    <a:lnTo>
                      <a:pt x="16900" y="12269"/>
                    </a:lnTo>
                    <a:cubicBezTo>
                      <a:pt x="16914" y="12246"/>
                      <a:pt x="16925" y="12224"/>
                      <a:pt x="16925" y="12199"/>
                    </a:cubicBezTo>
                    <a:cubicBezTo>
                      <a:pt x="16925" y="12143"/>
                      <a:pt x="16878" y="12085"/>
                      <a:pt x="16808" y="12085"/>
                    </a:cubicBezTo>
                    <a:cubicBezTo>
                      <a:pt x="16749" y="12085"/>
                      <a:pt x="16691" y="12129"/>
                      <a:pt x="16691" y="12188"/>
                    </a:cubicBezTo>
                    <a:cubicBezTo>
                      <a:pt x="16587" y="12154"/>
                      <a:pt x="16470" y="12107"/>
                      <a:pt x="16342" y="12073"/>
                    </a:cubicBezTo>
                    <a:cubicBezTo>
                      <a:pt x="16412" y="12015"/>
                      <a:pt x="16506" y="11956"/>
                      <a:pt x="16587" y="11909"/>
                    </a:cubicBezTo>
                    <a:cubicBezTo>
                      <a:pt x="16610" y="11956"/>
                      <a:pt x="16646" y="12004"/>
                      <a:pt x="16705" y="12004"/>
                    </a:cubicBezTo>
                    <a:cubicBezTo>
                      <a:pt x="16774" y="12004"/>
                      <a:pt x="16830" y="11945"/>
                      <a:pt x="16830" y="11875"/>
                    </a:cubicBezTo>
                    <a:cubicBezTo>
                      <a:pt x="16830" y="11850"/>
                      <a:pt x="16819" y="11839"/>
                      <a:pt x="16808" y="11817"/>
                    </a:cubicBezTo>
                    <a:lnTo>
                      <a:pt x="16819" y="11817"/>
                    </a:lnTo>
                    <a:cubicBezTo>
                      <a:pt x="16889" y="11817"/>
                      <a:pt x="16947" y="11769"/>
                      <a:pt x="16947" y="11699"/>
                    </a:cubicBezTo>
                    <a:cubicBezTo>
                      <a:pt x="16947" y="11630"/>
                      <a:pt x="16889" y="11571"/>
                      <a:pt x="16819" y="11571"/>
                    </a:cubicBezTo>
                    <a:cubicBezTo>
                      <a:pt x="16749" y="11571"/>
                      <a:pt x="16705" y="11630"/>
                      <a:pt x="16705" y="11699"/>
                    </a:cubicBezTo>
                    <a:cubicBezTo>
                      <a:pt x="16680" y="11641"/>
                      <a:pt x="16646" y="11607"/>
                      <a:pt x="16587" y="11607"/>
                    </a:cubicBezTo>
                    <a:cubicBezTo>
                      <a:pt x="16518" y="11607"/>
                      <a:pt x="16459" y="11666"/>
                      <a:pt x="16459" y="11736"/>
                    </a:cubicBezTo>
                    <a:cubicBezTo>
                      <a:pt x="16459" y="11769"/>
                      <a:pt x="16481" y="11805"/>
                      <a:pt x="16518" y="11828"/>
                    </a:cubicBezTo>
                    <a:cubicBezTo>
                      <a:pt x="16400" y="11886"/>
                      <a:pt x="16297" y="11967"/>
                      <a:pt x="16216" y="12037"/>
                    </a:cubicBezTo>
                    <a:cubicBezTo>
                      <a:pt x="16077" y="11990"/>
                      <a:pt x="15937" y="11945"/>
                      <a:pt x="15783" y="11897"/>
                    </a:cubicBezTo>
                    <a:cubicBezTo>
                      <a:pt x="15599" y="11850"/>
                      <a:pt x="15412" y="11794"/>
                      <a:pt x="15225" y="11736"/>
                    </a:cubicBezTo>
                    <a:cubicBezTo>
                      <a:pt x="15309" y="11688"/>
                      <a:pt x="15435" y="11630"/>
                      <a:pt x="15541" y="11585"/>
                    </a:cubicBezTo>
                    <a:cubicBezTo>
                      <a:pt x="15552" y="11618"/>
                      <a:pt x="15599" y="11655"/>
                      <a:pt x="15644" y="11655"/>
                    </a:cubicBezTo>
                    <a:cubicBezTo>
                      <a:pt x="15703" y="11655"/>
                      <a:pt x="15761" y="11607"/>
                      <a:pt x="15761" y="11537"/>
                    </a:cubicBezTo>
                    <a:cubicBezTo>
                      <a:pt x="15783" y="11549"/>
                      <a:pt x="15797" y="11549"/>
                      <a:pt x="15820" y="11549"/>
                    </a:cubicBezTo>
                    <a:cubicBezTo>
                      <a:pt x="15878" y="11549"/>
                      <a:pt x="15937" y="11501"/>
                      <a:pt x="15937" y="11431"/>
                    </a:cubicBezTo>
                    <a:cubicBezTo>
                      <a:pt x="15937" y="11362"/>
                      <a:pt x="15878" y="11306"/>
                      <a:pt x="15820" y="11306"/>
                    </a:cubicBezTo>
                    <a:cubicBezTo>
                      <a:pt x="15783" y="11306"/>
                      <a:pt x="15750" y="11328"/>
                      <a:pt x="15728" y="11350"/>
                    </a:cubicBezTo>
                    <a:cubicBezTo>
                      <a:pt x="15703" y="11317"/>
                      <a:pt x="15669" y="11281"/>
                      <a:pt x="15622" y="11281"/>
                    </a:cubicBezTo>
                    <a:cubicBezTo>
                      <a:pt x="15563" y="11281"/>
                      <a:pt x="15504" y="11339"/>
                      <a:pt x="15504" y="11409"/>
                    </a:cubicBezTo>
                    <a:cubicBezTo>
                      <a:pt x="15504" y="11431"/>
                      <a:pt x="15518" y="11445"/>
                      <a:pt x="15518" y="11468"/>
                    </a:cubicBezTo>
                    <a:cubicBezTo>
                      <a:pt x="15379" y="11526"/>
                      <a:pt x="15181" y="11618"/>
                      <a:pt x="15086" y="11688"/>
                    </a:cubicBezTo>
                    <a:cubicBezTo>
                      <a:pt x="14714" y="11571"/>
                      <a:pt x="14354" y="11456"/>
                      <a:pt x="14123" y="11350"/>
                    </a:cubicBezTo>
                    <a:lnTo>
                      <a:pt x="14075" y="11339"/>
                    </a:lnTo>
                    <a:cubicBezTo>
                      <a:pt x="13983" y="11292"/>
                      <a:pt x="13866" y="11247"/>
                      <a:pt x="13760" y="11188"/>
                    </a:cubicBezTo>
                    <a:cubicBezTo>
                      <a:pt x="13866" y="11141"/>
                      <a:pt x="14039" y="11071"/>
                      <a:pt x="14527" y="10932"/>
                    </a:cubicBezTo>
                    <a:cubicBezTo>
                      <a:pt x="14586" y="10920"/>
                      <a:pt x="14645" y="10898"/>
                      <a:pt x="14692" y="10887"/>
                    </a:cubicBezTo>
                    <a:cubicBezTo>
                      <a:pt x="14806" y="10957"/>
                      <a:pt x="14946" y="11027"/>
                      <a:pt x="15063" y="11096"/>
                    </a:cubicBezTo>
                    <a:cubicBezTo>
                      <a:pt x="15052" y="11119"/>
                      <a:pt x="15041" y="11141"/>
                      <a:pt x="15041" y="11166"/>
                    </a:cubicBezTo>
                    <a:cubicBezTo>
                      <a:pt x="15041" y="11236"/>
                      <a:pt x="15100" y="11281"/>
                      <a:pt x="15155" y="11281"/>
                    </a:cubicBezTo>
                    <a:cubicBezTo>
                      <a:pt x="15203" y="11281"/>
                      <a:pt x="15239" y="11269"/>
                      <a:pt x="15261" y="11236"/>
                    </a:cubicBezTo>
                    <a:cubicBezTo>
                      <a:pt x="15261" y="11306"/>
                      <a:pt x="15320" y="11362"/>
                      <a:pt x="15379" y="11362"/>
                    </a:cubicBezTo>
                    <a:cubicBezTo>
                      <a:pt x="15448" y="11362"/>
                      <a:pt x="15504" y="11306"/>
                      <a:pt x="15504" y="11236"/>
                    </a:cubicBezTo>
                    <a:cubicBezTo>
                      <a:pt x="15504" y="11188"/>
                      <a:pt x="15482" y="11152"/>
                      <a:pt x="15435" y="11130"/>
                    </a:cubicBezTo>
                    <a:cubicBezTo>
                      <a:pt x="15448" y="11119"/>
                      <a:pt x="15448" y="11108"/>
                      <a:pt x="15448" y="11082"/>
                    </a:cubicBezTo>
                    <a:cubicBezTo>
                      <a:pt x="15448" y="11027"/>
                      <a:pt x="15390" y="10968"/>
                      <a:pt x="15331" y="10968"/>
                    </a:cubicBezTo>
                    <a:cubicBezTo>
                      <a:pt x="15273" y="10968"/>
                      <a:pt x="15225" y="11001"/>
                      <a:pt x="15214" y="11049"/>
                    </a:cubicBezTo>
                    <a:cubicBezTo>
                      <a:pt x="15100" y="10990"/>
                      <a:pt x="14960" y="10909"/>
                      <a:pt x="14843" y="10840"/>
                    </a:cubicBezTo>
                    <a:cubicBezTo>
                      <a:pt x="14960" y="10817"/>
                      <a:pt x="15074" y="10781"/>
                      <a:pt x="15169" y="10759"/>
                    </a:cubicBezTo>
                    <a:cubicBezTo>
                      <a:pt x="15181" y="10817"/>
                      <a:pt x="15225" y="10851"/>
                      <a:pt x="15284" y="10851"/>
                    </a:cubicBezTo>
                    <a:cubicBezTo>
                      <a:pt x="15331" y="10851"/>
                      <a:pt x="15379" y="10828"/>
                      <a:pt x="15390" y="10781"/>
                    </a:cubicBezTo>
                    <a:cubicBezTo>
                      <a:pt x="15412" y="10828"/>
                      <a:pt x="15460" y="10851"/>
                      <a:pt x="15504" y="10851"/>
                    </a:cubicBezTo>
                    <a:cubicBezTo>
                      <a:pt x="15574" y="10851"/>
                      <a:pt x="15622" y="10803"/>
                      <a:pt x="15622" y="10733"/>
                    </a:cubicBezTo>
                    <a:cubicBezTo>
                      <a:pt x="15622" y="10700"/>
                      <a:pt x="15610" y="10678"/>
                      <a:pt x="15599" y="10653"/>
                    </a:cubicBezTo>
                    <a:lnTo>
                      <a:pt x="15610" y="10641"/>
                    </a:lnTo>
                    <a:cubicBezTo>
                      <a:pt x="15622" y="10653"/>
                      <a:pt x="15633" y="10653"/>
                      <a:pt x="15644" y="10653"/>
                    </a:cubicBezTo>
                    <a:cubicBezTo>
                      <a:pt x="15714" y="10653"/>
                      <a:pt x="15761" y="10594"/>
                      <a:pt x="15761" y="10538"/>
                    </a:cubicBezTo>
                    <a:cubicBezTo>
                      <a:pt x="15761" y="10468"/>
                      <a:pt x="15714" y="10410"/>
                      <a:pt x="15644" y="10410"/>
                    </a:cubicBezTo>
                    <a:cubicBezTo>
                      <a:pt x="15633" y="10410"/>
                      <a:pt x="15633" y="10410"/>
                      <a:pt x="15622" y="10421"/>
                    </a:cubicBezTo>
                    <a:cubicBezTo>
                      <a:pt x="15610" y="10362"/>
                      <a:pt x="15563" y="10315"/>
                      <a:pt x="15504" y="10315"/>
                    </a:cubicBezTo>
                    <a:cubicBezTo>
                      <a:pt x="15435" y="10315"/>
                      <a:pt x="15379" y="10373"/>
                      <a:pt x="15379" y="10443"/>
                    </a:cubicBezTo>
                    <a:lnTo>
                      <a:pt x="15390" y="10454"/>
                    </a:lnTo>
                    <a:cubicBezTo>
                      <a:pt x="15365" y="10443"/>
                      <a:pt x="15354" y="10443"/>
                      <a:pt x="15331" y="10443"/>
                    </a:cubicBezTo>
                    <a:cubicBezTo>
                      <a:pt x="15273" y="10443"/>
                      <a:pt x="15225" y="10479"/>
                      <a:pt x="15214" y="10538"/>
                    </a:cubicBezTo>
                    <a:cubicBezTo>
                      <a:pt x="15030" y="10549"/>
                      <a:pt x="14795" y="10583"/>
                      <a:pt x="14516" y="10653"/>
                    </a:cubicBezTo>
                    <a:cubicBezTo>
                      <a:pt x="14505" y="10664"/>
                      <a:pt x="14494" y="10664"/>
                      <a:pt x="14471" y="10664"/>
                    </a:cubicBezTo>
                    <a:cubicBezTo>
                      <a:pt x="14494" y="10572"/>
                      <a:pt x="14541" y="10432"/>
                      <a:pt x="14575" y="10304"/>
                    </a:cubicBezTo>
                    <a:cubicBezTo>
                      <a:pt x="14597" y="10315"/>
                      <a:pt x="14611" y="10329"/>
                      <a:pt x="14633" y="10329"/>
                    </a:cubicBezTo>
                    <a:cubicBezTo>
                      <a:pt x="14703" y="10329"/>
                      <a:pt x="14751" y="10270"/>
                      <a:pt x="14751" y="10200"/>
                    </a:cubicBezTo>
                    <a:cubicBezTo>
                      <a:pt x="14751" y="10164"/>
                      <a:pt x="14737" y="10131"/>
                      <a:pt x="14703" y="10105"/>
                    </a:cubicBezTo>
                    <a:cubicBezTo>
                      <a:pt x="14726" y="10083"/>
                      <a:pt x="14737" y="10061"/>
                      <a:pt x="14737" y="10024"/>
                    </a:cubicBezTo>
                    <a:cubicBezTo>
                      <a:pt x="14737" y="9955"/>
                      <a:pt x="14681" y="9896"/>
                      <a:pt x="14611" y="9896"/>
                    </a:cubicBezTo>
                    <a:cubicBezTo>
                      <a:pt x="14552" y="9896"/>
                      <a:pt x="14494" y="9955"/>
                      <a:pt x="14494" y="10024"/>
                    </a:cubicBezTo>
                    <a:cubicBezTo>
                      <a:pt x="14494" y="10036"/>
                      <a:pt x="14494" y="10050"/>
                      <a:pt x="14505" y="10061"/>
                    </a:cubicBezTo>
                    <a:lnTo>
                      <a:pt x="14494" y="10061"/>
                    </a:lnTo>
                    <a:cubicBezTo>
                      <a:pt x="14424" y="10061"/>
                      <a:pt x="14377" y="10119"/>
                      <a:pt x="14377" y="10175"/>
                    </a:cubicBezTo>
                    <a:cubicBezTo>
                      <a:pt x="14377" y="10234"/>
                      <a:pt x="14413" y="10281"/>
                      <a:pt x="14471" y="10292"/>
                    </a:cubicBezTo>
                    <a:cubicBezTo>
                      <a:pt x="14424" y="10443"/>
                      <a:pt x="14365" y="10608"/>
                      <a:pt x="14354" y="10700"/>
                    </a:cubicBezTo>
                    <a:cubicBezTo>
                      <a:pt x="14192" y="10747"/>
                      <a:pt x="14053" y="10803"/>
                      <a:pt x="13913" y="10851"/>
                    </a:cubicBezTo>
                    <a:cubicBezTo>
                      <a:pt x="13685" y="10926"/>
                      <a:pt x="13498" y="10991"/>
                      <a:pt x="13352" y="10991"/>
                    </a:cubicBezTo>
                    <a:cubicBezTo>
                      <a:pt x="13340" y="10991"/>
                      <a:pt x="13329" y="10991"/>
                      <a:pt x="13319" y="10990"/>
                    </a:cubicBezTo>
                    <a:cubicBezTo>
                      <a:pt x="12830" y="10770"/>
                      <a:pt x="12353" y="10538"/>
                      <a:pt x="12121" y="10373"/>
                    </a:cubicBezTo>
                    <a:cubicBezTo>
                      <a:pt x="11691" y="9466"/>
                      <a:pt x="11236" y="8768"/>
                      <a:pt x="10795" y="8151"/>
                    </a:cubicBezTo>
                    <a:cubicBezTo>
                      <a:pt x="11005" y="8140"/>
                      <a:pt x="11225" y="8129"/>
                      <a:pt x="11471" y="8129"/>
                    </a:cubicBezTo>
                    <a:cubicBezTo>
                      <a:pt x="11621" y="8129"/>
                      <a:pt x="11772" y="8129"/>
                      <a:pt x="11934" y="8140"/>
                    </a:cubicBezTo>
                    <a:cubicBezTo>
                      <a:pt x="12132" y="8199"/>
                      <a:pt x="12540" y="8467"/>
                      <a:pt x="12922" y="8735"/>
                    </a:cubicBezTo>
                    <a:cubicBezTo>
                      <a:pt x="13190" y="8908"/>
                      <a:pt x="13447" y="9084"/>
                      <a:pt x="13656" y="9198"/>
                    </a:cubicBezTo>
                    <a:cubicBezTo>
                      <a:pt x="13656" y="9304"/>
                      <a:pt x="13690" y="9653"/>
                      <a:pt x="13737" y="9980"/>
                    </a:cubicBezTo>
                    <a:cubicBezTo>
                      <a:pt x="13726" y="9966"/>
                      <a:pt x="13715" y="9966"/>
                      <a:pt x="13704" y="9966"/>
                    </a:cubicBezTo>
                    <a:cubicBezTo>
                      <a:pt x="13645" y="9966"/>
                      <a:pt x="13587" y="10024"/>
                      <a:pt x="13587" y="10083"/>
                    </a:cubicBezTo>
                    <a:cubicBezTo>
                      <a:pt x="13587" y="10153"/>
                      <a:pt x="13645" y="10211"/>
                      <a:pt x="13704" y="10211"/>
                    </a:cubicBezTo>
                    <a:cubicBezTo>
                      <a:pt x="13726" y="10211"/>
                      <a:pt x="13737" y="10211"/>
                      <a:pt x="13749" y="10200"/>
                    </a:cubicBezTo>
                    <a:lnTo>
                      <a:pt x="13749" y="10200"/>
                    </a:lnTo>
                    <a:cubicBezTo>
                      <a:pt x="13737" y="10223"/>
                      <a:pt x="13726" y="10245"/>
                      <a:pt x="13726" y="10270"/>
                    </a:cubicBezTo>
                    <a:cubicBezTo>
                      <a:pt x="13726" y="10340"/>
                      <a:pt x="13774" y="10385"/>
                      <a:pt x="13843" y="10385"/>
                    </a:cubicBezTo>
                    <a:cubicBezTo>
                      <a:pt x="13913" y="10385"/>
                      <a:pt x="13969" y="10340"/>
                      <a:pt x="13969" y="10270"/>
                    </a:cubicBezTo>
                    <a:cubicBezTo>
                      <a:pt x="13969" y="10245"/>
                      <a:pt x="13958" y="10223"/>
                      <a:pt x="13947" y="10200"/>
                    </a:cubicBezTo>
                    <a:cubicBezTo>
                      <a:pt x="13994" y="10189"/>
                      <a:pt x="14039" y="10142"/>
                      <a:pt x="14039" y="10083"/>
                    </a:cubicBezTo>
                    <a:cubicBezTo>
                      <a:pt x="14039" y="10013"/>
                      <a:pt x="13994" y="9955"/>
                      <a:pt x="13924" y="9955"/>
                    </a:cubicBezTo>
                    <a:cubicBezTo>
                      <a:pt x="13899" y="9955"/>
                      <a:pt x="13877" y="9966"/>
                      <a:pt x="13855" y="9980"/>
                    </a:cubicBezTo>
                    <a:cubicBezTo>
                      <a:pt x="13843" y="9874"/>
                      <a:pt x="13818" y="9756"/>
                      <a:pt x="13807" y="9653"/>
                    </a:cubicBezTo>
                    <a:lnTo>
                      <a:pt x="13807" y="9653"/>
                    </a:lnTo>
                    <a:cubicBezTo>
                      <a:pt x="13843" y="9687"/>
                      <a:pt x="13888" y="9723"/>
                      <a:pt x="13936" y="9756"/>
                    </a:cubicBezTo>
                    <a:cubicBezTo>
                      <a:pt x="13924" y="9782"/>
                      <a:pt x="13924" y="9793"/>
                      <a:pt x="13924" y="9815"/>
                    </a:cubicBezTo>
                    <a:cubicBezTo>
                      <a:pt x="13924" y="9885"/>
                      <a:pt x="13983" y="9943"/>
                      <a:pt x="14039" y="9943"/>
                    </a:cubicBezTo>
                    <a:cubicBezTo>
                      <a:pt x="14064" y="9943"/>
                      <a:pt x="14075" y="9932"/>
                      <a:pt x="14086" y="9932"/>
                    </a:cubicBezTo>
                    <a:cubicBezTo>
                      <a:pt x="14097" y="9991"/>
                      <a:pt x="14145" y="10024"/>
                      <a:pt x="14204" y="10024"/>
                    </a:cubicBezTo>
                    <a:cubicBezTo>
                      <a:pt x="14273" y="10024"/>
                      <a:pt x="14318" y="9966"/>
                      <a:pt x="14318" y="9896"/>
                    </a:cubicBezTo>
                    <a:cubicBezTo>
                      <a:pt x="14318" y="9851"/>
                      <a:pt x="14284" y="9804"/>
                      <a:pt x="14237" y="9793"/>
                    </a:cubicBezTo>
                    <a:cubicBezTo>
                      <a:pt x="14248" y="9770"/>
                      <a:pt x="14262" y="9745"/>
                      <a:pt x="14262" y="9723"/>
                    </a:cubicBezTo>
                    <a:cubicBezTo>
                      <a:pt x="14262" y="9653"/>
                      <a:pt x="14204" y="9595"/>
                      <a:pt x="14134" y="9595"/>
                    </a:cubicBezTo>
                    <a:cubicBezTo>
                      <a:pt x="14086" y="9595"/>
                      <a:pt x="14039" y="9631"/>
                      <a:pt x="14016" y="9687"/>
                    </a:cubicBezTo>
                    <a:cubicBezTo>
                      <a:pt x="13924" y="9606"/>
                      <a:pt x="13829" y="9525"/>
                      <a:pt x="13796" y="9491"/>
                    </a:cubicBezTo>
                    <a:cubicBezTo>
                      <a:pt x="13785" y="9396"/>
                      <a:pt x="13774" y="9315"/>
                      <a:pt x="13774" y="9257"/>
                    </a:cubicBezTo>
                    <a:lnTo>
                      <a:pt x="13774" y="9257"/>
                    </a:lnTo>
                    <a:cubicBezTo>
                      <a:pt x="13829" y="9293"/>
                      <a:pt x="13877" y="9315"/>
                      <a:pt x="13924" y="9327"/>
                    </a:cubicBezTo>
                    <a:cubicBezTo>
                      <a:pt x="13983" y="9352"/>
                      <a:pt x="14039" y="9363"/>
                      <a:pt x="14109" y="9374"/>
                    </a:cubicBezTo>
                    <a:cubicBezTo>
                      <a:pt x="14178" y="9408"/>
                      <a:pt x="14656" y="9701"/>
                      <a:pt x="14960" y="9885"/>
                    </a:cubicBezTo>
                    <a:cubicBezTo>
                      <a:pt x="14924" y="9910"/>
                      <a:pt x="14890" y="9943"/>
                      <a:pt x="14890" y="9991"/>
                    </a:cubicBezTo>
                    <a:cubicBezTo>
                      <a:pt x="14890" y="10061"/>
                      <a:pt x="14946" y="10119"/>
                      <a:pt x="15016" y="10119"/>
                    </a:cubicBezTo>
                    <a:cubicBezTo>
                      <a:pt x="15052" y="10119"/>
                      <a:pt x="15086" y="10094"/>
                      <a:pt x="15111" y="10072"/>
                    </a:cubicBezTo>
                    <a:cubicBezTo>
                      <a:pt x="15133" y="10094"/>
                      <a:pt x="15169" y="10119"/>
                      <a:pt x="15203" y="10119"/>
                    </a:cubicBezTo>
                    <a:cubicBezTo>
                      <a:pt x="15273" y="10119"/>
                      <a:pt x="15331" y="10061"/>
                      <a:pt x="15331" y="9991"/>
                    </a:cubicBezTo>
                    <a:cubicBezTo>
                      <a:pt x="15331" y="9932"/>
                      <a:pt x="15273" y="9874"/>
                      <a:pt x="15214" y="9874"/>
                    </a:cubicBezTo>
                    <a:lnTo>
                      <a:pt x="15214" y="9840"/>
                    </a:lnTo>
                    <a:cubicBezTo>
                      <a:pt x="15214" y="9782"/>
                      <a:pt x="15155" y="9723"/>
                      <a:pt x="15100" y="9723"/>
                    </a:cubicBezTo>
                    <a:cubicBezTo>
                      <a:pt x="15052" y="9723"/>
                      <a:pt x="15016" y="9745"/>
                      <a:pt x="14993" y="9782"/>
                    </a:cubicBezTo>
                    <a:cubicBezTo>
                      <a:pt x="14795" y="9653"/>
                      <a:pt x="14541" y="9502"/>
                      <a:pt x="14365" y="9396"/>
                    </a:cubicBezTo>
                    <a:lnTo>
                      <a:pt x="14388" y="9396"/>
                    </a:lnTo>
                    <a:cubicBezTo>
                      <a:pt x="14564" y="9396"/>
                      <a:pt x="14737" y="9385"/>
                      <a:pt x="14935" y="9363"/>
                    </a:cubicBezTo>
                    <a:cubicBezTo>
                      <a:pt x="14993" y="9396"/>
                      <a:pt x="15250" y="9525"/>
                      <a:pt x="15471" y="9631"/>
                    </a:cubicBezTo>
                    <a:cubicBezTo>
                      <a:pt x="15460" y="9642"/>
                      <a:pt x="15448" y="9664"/>
                      <a:pt x="15448" y="9701"/>
                    </a:cubicBezTo>
                    <a:cubicBezTo>
                      <a:pt x="15448" y="9770"/>
                      <a:pt x="15504" y="9815"/>
                      <a:pt x="15574" y="9815"/>
                    </a:cubicBezTo>
                    <a:cubicBezTo>
                      <a:pt x="15610" y="9815"/>
                      <a:pt x="15658" y="9793"/>
                      <a:pt x="15669" y="9756"/>
                    </a:cubicBezTo>
                    <a:cubicBezTo>
                      <a:pt x="15691" y="9804"/>
                      <a:pt x="15739" y="9840"/>
                      <a:pt x="15783" y="9840"/>
                    </a:cubicBezTo>
                    <a:cubicBezTo>
                      <a:pt x="15853" y="9840"/>
                      <a:pt x="15912" y="9793"/>
                      <a:pt x="15912" y="9723"/>
                    </a:cubicBezTo>
                    <a:cubicBezTo>
                      <a:pt x="15912" y="9664"/>
                      <a:pt x="15867" y="9617"/>
                      <a:pt x="15809" y="9606"/>
                    </a:cubicBezTo>
                    <a:lnTo>
                      <a:pt x="15820" y="9595"/>
                    </a:lnTo>
                    <a:cubicBezTo>
                      <a:pt x="15820" y="9536"/>
                      <a:pt x="15761" y="9477"/>
                      <a:pt x="15691" y="9477"/>
                    </a:cubicBezTo>
                    <a:cubicBezTo>
                      <a:pt x="15644" y="9477"/>
                      <a:pt x="15599" y="9514"/>
                      <a:pt x="15574" y="9547"/>
                    </a:cubicBezTo>
                    <a:cubicBezTo>
                      <a:pt x="15435" y="9491"/>
                      <a:pt x="15261" y="9396"/>
                      <a:pt x="15133" y="9338"/>
                    </a:cubicBezTo>
                    <a:cubicBezTo>
                      <a:pt x="15284" y="9327"/>
                      <a:pt x="15423" y="9315"/>
                      <a:pt x="15574" y="9304"/>
                    </a:cubicBezTo>
                    <a:cubicBezTo>
                      <a:pt x="15574" y="9374"/>
                      <a:pt x="15622" y="9433"/>
                      <a:pt x="15691" y="9433"/>
                    </a:cubicBezTo>
                    <a:cubicBezTo>
                      <a:pt x="15750" y="9433"/>
                      <a:pt x="15797" y="9385"/>
                      <a:pt x="15809" y="9327"/>
                    </a:cubicBezTo>
                    <a:cubicBezTo>
                      <a:pt x="15831" y="9363"/>
                      <a:pt x="15867" y="9385"/>
                      <a:pt x="15912" y="9385"/>
                    </a:cubicBezTo>
                    <a:cubicBezTo>
                      <a:pt x="15970" y="9385"/>
                      <a:pt x="16029" y="9327"/>
                      <a:pt x="16029" y="9268"/>
                    </a:cubicBezTo>
                    <a:cubicBezTo>
                      <a:pt x="16029" y="9198"/>
                      <a:pt x="15970" y="9142"/>
                      <a:pt x="15912" y="9142"/>
                    </a:cubicBezTo>
                    <a:cubicBezTo>
                      <a:pt x="15901" y="9142"/>
                      <a:pt x="15890" y="9154"/>
                      <a:pt x="15878" y="9154"/>
                    </a:cubicBezTo>
                    <a:cubicBezTo>
                      <a:pt x="15890" y="9142"/>
                      <a:pt x="15890" y="9128"/>
                      <a:pt x="15890" y="9117"/>
                    </a:cubicBezTo>
                    <a:cubicBezTo>
                      <a:pt x="15890" y="9059"/>
                      <a:pt x="15831" y="9003"/>
                      <a:pt x="15761" y="9003"/>
                    </a:cubicBezTo>
                    <a:cubicBezTo>
                      <a:pt x="15714" y="9003"/>
                      <a:pt x="15669" y="9036"/>
                      <a:pt x="15658" y="9084"/>
                    </a:cubicBezTo>
                    <a:lnTo>
                      <a:pt x="15644" y="9084"/>
                    </a:lnTo>
                    <a:cubicBezTo>
                      <a:pt x="15588" y="9084"/>
                      <a:pt x="15541" y="9117"/>
                      <a:pt x="15529" y="9176"/>
                    </a:cubicBezTo>
                    <a:cubicBezTo>
                      <a:pt x="15493" y="9176"/>
                      <a:pt x="15460" y="9176"/>
                      <a:pt x="15423" y="9165"/>
                    </a:cubicBezTo>
                    <a:cubicBezTo>
                      <a:pt x="15144" y="9154"/>
                      <a:pt x="14806" y="9128"/>
                      <a:pt x="14377" y="9128"/>
                    </a:cubicBezTo>
                    <a:cubicBezTo>
                      <a:pt x="14273" y="9073"/>
                      <a:pt x="14075" y="8933"/>
                      <a:pt x="13843" y="8779"/>
                    </a:cubicBezTo>
                    <a:cubicBezTo>
                      <a:pt x="13587" y="8606"/>
                      <a:pt x="13271" y="8397"/>
                      <a:pt x="12992" y="8235"/>
                    </a:cubicBezTo>
                    <a:lnTo>
                      <a:pt x="12992" y="8235"/>
                    </a:lnTo>
                    <a:cubicBezTo>
                      <a:pt x="13598" y="8305"/>
                      <a:pt x="14178" y="8419"/>
                      <a:pt x="14667" y="8525"/>
                    </a:cubicBezTo>
                    <a:cubicBezTo>
                      <a:pt x="14714" y="8629"/>
                      <a:pt x="14806" y="8724"/>
                      <a:pt x="14913" y="8805"/>
                    </a:cubicBezTo>
                    <a:cubicBezTo>
                      <a:pt x="14876" y="8827"/>
                      <a:pt x="14854" y="8849"/>
                      <a:pt x="14854" y="8897"/>
                    </a:cubicBezTo>
                    <a:cubicBezTo>
                      <a:pt x="14854" y="8966"/>
                      <a:pt x="14913" y="9014"/>
                      <a:pt x="14982" y="9014"/>
                    </a:cubicBezTo>
                    <a:cubicBezTo>
                      <a:pt x="15016" y="9014"/>
                      <a:pt x="15041" y="9003"/>
                      <a:pt x="15063" y="8989"/>
                    </a:cubicBezTo>
                    <a:cubicBezTo>
                      <a:pt x="15074" y="9036"/>
                      <a:pt x="15122" y="9084"/>
                      <a:pt x="15181" y="9084"/>
                    </a:cubicBezTo>
                    <a:cubicBezTo>
                      <a:pt x="15250" y="9084"/>
                      <a:pt x="15295" y="9025"/>
                      <a:pt x="15295" y="8955"/>
                    </a:cubicBezTo>
                    <a:cubicBezTo>
                      <a:pt x="15295" y="8919"/>
                      <a:pt x="15284" y="8886"/>
                      <a:pt x="15250" y="8863"/>
                    </a:cubicBezTo>
                    <a:cubicBezTo>
                      <a:pt x="15261" y="8863"/>
                      <a:pt x="15261" y="8849"/>
                      <a:pt x="15261" y="8838"/>
                    </a:cubicBezTo>
                    <a:cubicBezTo>
                      <a:pt x="15261" y="8768"/>
                      <a:pt x="15203" y="8710"/>
                      <a:pt x="15133" y="8710"/>
                    </a:cubicBezTo>
                    <a:cubicBezTo>
                      <a:pt x="15100" y="8710"/>
                      <a:pt x="15063" y="8735"/>
                      <a:pt x="15041" y="8757"/>
                    </a:cubicBezTo>
                    <a:cubicBezTo>
                      <a:pt x="14960" y="8710"/>
                      <a:pt x="14876" y="8629"/>
                      <a:pt x="14820" y="8559"/>
                    </a:cubicBezTo>
                    <a:lnTo>
                      <a:pt x="14820" y="8559"/>
                    </a:lnTo>
                    <a:cubicBezTo>
                      <a:pt x="14960" y="8595"/>
                      <a:pt x="15086" y="8629"/>
                      <a:pt x="15214" y="8654"/>
                    </a:cubicBezTo>
                    <a:cubicBezTo>
                      <a:pt x="15214" y="8710"/>
                      <a:pt x="15261" y="8757"/>
                      <a:pt x="15331" y="8757"/>
                    </a:cubicBezTo>
                    <a:cubicBezTo>
                      <a:pt x="15365" y="8757"/>
                      <a:pt x="15401" y="8746"/>
                      <a:pt x="15423" y="8710"/>
                    </a:cubicBezTo>
                    <a:lnTo>
                      <a:pt x="15423" y="8724"/>
                    </a:lnTo>
                    <a:cubicBezTo>
                      <a:pt x="15448" y="8768"/>
                      <a:pt x="15493" y="8805"/>
                      <a:pt x="15541" y="8805"/>
                    </a:cubicBezTo>
                    <a:cubicBezTo>
                      <a:pt x="15610" y="8805"/>
                      <a:pt x="15669" y="8746"/>
                      <a:pt x="15669" y="8676"/>
                    </a:cubicBezTo>
                    <a:cubicBezTo>
                      <a:pt x="15669" y="8640"/>
                      <a:pt x="15644" y="8595"/>
                      <a:pt x="15610" y="8584"/>
                    </a:cubicBezTo>
                    <a:lnTo>
                      <a:pt x="15610" y="8537"/>
                    </a:lnTo>
                    <a:cubicBezTo>
                      <a:pt x="15610" y="8467"/>
                      <a:pt x="15563" y="8419"/>
                      <a:pt x="15493" y="8419"/>
                    </a:cubicBezTo>
                    <a:cubicBezTo>
                      <a:pt x="15448" y="8419"/>
                      <a:pt x="15423" y="8431"/>
                      <a:pt x="15401" y="8467"/>
                    </a:cubicBezTo>
                    <a:cubicBezTo>
                      <a:pt x="15390" y="8408"/>
                      <a:pt x="15342" y="8350"/>
                      <a:pt x="15273" y="8350"/>
                    </a:cubicBezTo>
                    <a:cubicBezTo>
                      <a:pt x="15225" y="8350"/>
                      <a:pt x="15181" y="8386"/>
                      <a:pt x="15169" y="8431"/>
                    </a:cubicBezTo>
                    <a:cubicBezTo>
                      <a:pt x="15100" y="8397"/>
                      <a:pt x="15016" y="8361"/>
                      <a:pt x="14946" y="8327"/>
                    </a:cubicBezTo>
                    <a:cubicBezTo>
                      <a:pt x="15005" y="8291"/>
                      <a:pt x="15063" y="8269"/>
                      <a:pt x="15122" y="8246"/>
                    </a:cubicBezTo>
                    <a:cubicBezTo>
                      <a:pt x="15144" y="8280"/>
                      <a:pt x="15181" y="8305"/>
                      <a:pt x="15225" y="8305"/>
                    </a:cubicBezTo>
                    <a:cubicBezTo>
                      <a:pt x="15295" y="8305"/>
                      <a:pt x="15354" y="8246"/>
                      <a:pt x="15354" y="8177"/>
                    </a:cubicBezTo>
                    <a:cubicBezTo>
                      <a:pt x="15412" y="8177"/>
                      <a:pt x="15471" y="8118"/>
                      <a:pt x="15471" y="8059"/>
                    </a:cubicBezTo>
                    <a:cubicBezTo>
                      <a:pt x="15471" y="7989"/>
                      <a:pt x="15412" y="7931"/>
                      <a:pt x="15342" y="7931"/>
                    </a:cubicBezTo>
                    <a:cubicBezTo>
                      <a:pt x="15295" y="7931"/>
                      <a:pt x="15261" y="7956"/>
                      <a:pt x="15239" y="8001"/>
                    </a:cubicBezTo>
                    <a:cubicBezTo>
                      <a:pt x="15214" y="7956"/>
                      <a:pt x="15181" y="7931"/>
                      <a:pt x="15133" y="7931"/>
                    </a:cubicBezTo>
                    <a:cubicBezTo>
                      <a:pt x="15074" y="7931"/>
                      <a:pt x="15016" y="7989"/>
                      <a:pt x="15016" y="8059"/>
                    </a:cubicBezTo>
                    <a:cubicBezTo>
                      <a:pt x="15016" y="8096"/>
                      <a:pt x="15030" y="8129"/>
                      <a:pt x="15063" y="8151"/>
                    </a:cubicBezTo>
                    <a:cubicBezTo>
                      <a:pt x="14982" y="8188"/>
                      <a:pt x="14890" y="8235"/>
                      <a:pt x="14820" y="8269"/>
                    </a:cubicBezTo>
                    <a:cubicBezTo>
                      <a:pt x="14622" y="8188"/>
                      <a:pt x="14402" y="8107"/>
                      <a:pt x="14156" y="8037"/>
                    </a:cubicBezTo>
                    <a:cubicBezTo>
                      <a:pt x="14215" y="7978"/>
                      <a:pt x="14296" y="7886"/>
                      <a:pt x="14388" y="7769"/>
                    </a:cubicBezTo>
                    <a:cubicBezTo>
                      <a:pt x="14446" y="7758"/>
                      <a:pt x="14527" y="7747"/>
                      <a:pt x="14597" y="7733"/>
                    </a:cubicBezTo>
                    <a:lnTo>
                      <a:pt x="14597" y="7758"/>
                    </a:lnTo>
                    <a:cubicBezTo>
                      <a:pt x="14597" y="7816"/>
                      <a:pt x="14645" y="7872"/>
                      <a:pt x="14714" y="7872"/>
                    </a:cubicBezTo>
                    <a:cubicBezTo>
                      <a:pt x="14773" y="7872"/>
                      <a:pt x="14820" y="7839"/>
                      <a:pt x="14832" y="7780"/>
                    </a:cubicBezTo>
                    <a:lnTo>
                      <a:pt x="14854" y="7780"/>
                    </a:lnTo>
                    <a:cubicBezTo>
                      <a:pt x="14924" y="7780"/>
                      <a:pt x="14982" y="7733"/>
                      <a:pt x="14982" y="7663"/>
                    </a:cubicBezTo>
                    <a:cubicBezTo>
                      <a:pt x="14982" y="7593"/>
                      <a:pt x="14924" y="7537"/>
                      <a:pt x="14854" y="7537"/>
                    </a:cubicBezTo>
                    <a:lnTo>
                      <a:pt x="14854" y="7548"/>
                    </a:lnTo>
                    <a:cubicBezTo>
                      <a:pt x="14832" y="7501"/>
                      <a:pt x="14784" y="7467"/>
                      <a:pt x="14737" y="7467"/>
                    </a:cubicBezTo>
                    <a:cubicBezTo>
                      <a:pt x="14667" y="7467"/>
                      <a:pt x="14622" y="7512"/>
                      <a:pt x="14622" y="7582"/>
                    </a:cubicBezTo>
                    <a:lnTo>
                      <a:pt x="14622" y="7629"/>
                    </a:lnTo>
                    <a:cubicBezTo>
                      <a:pt x="14586" y="7629"/>
                      <a:pt x="14552" y="7629"/>
                      <a:pt x="14516" y="7641"/>
                    </a:cubicBezTo>
                    <a:cubicBezTo>
                      <a:pt x="14586" y="7548"/>
                      <a:pt x="14681" y="7454"/>
                      <a:pt x="14762" y="7361"/>
                    </a:cubicBezTo>
                    <a:cubicBezTo>
                      <a:pt x="14784" y="7373"/>
                      <a:pt x="14795" y="7384"/>
                      <a:pt x="14820" y="7384"/>
                    </a:cubicBezTo>
                    <a:cubicBezTo>
                      <a:pt x="14890" y="7384"/>
                      <a:pt x="14946" y="7328"/>
                      <a:pt x="14946" y="7258"/>
                    </a:cubicBezTo>
                    <a:lnTo>
                      <a:pt x="14935" y="7244"/>
                    </a:lnTo>
                    <a:lnTo>
                      <a:pt x="14946" y="7244"/>
                    </a:lnTo>
                    <a:cubicBezTo>
                      <a:pt x="15005" y="7244"/>
                      <a:pt x="15063" y="7200"/>
                      <a:pt x="15063" y="7130"/>
                    </a:cubicBezTo>
                    <a:cubicBezTo>
                      <a:pt x="15063" y="7060"/>
                      <a:pt x="15005" y="7012"/>
                      <a:pt x="14946" y="7012"/>
                    </a:cubicBezTo>
                    <a:cubicBezTo>
                      <a:pt x="14924" y="7012"/>
                      <a:pt x="14901" y="7012"/>
                      <a:pt x="14876" y="7024"/>
                    </a:cubicBezTo>
                    <a:cubicBezTo>
                      <a:pt x="14854" y="7001"/>
                      <a:pt x="14832" y="6990"/>
                      <a:pt x="14795" y="6990"/>
                    </a:cubicBezTo>
                    <a:cubicBezTo>
                      <a:pt x="14726" y="6990"/>
                      <a:pt x="14667" y="7049"/>
                      <a:pt x="14667" y="7119"/>
                    </a:cubicBezTo>
                    <a:cubicBezTo>
                      <a:pt x="14667" y="7141"/>
                      <a:pt x="14681" y="7163"/>
                      <a:pt x="14703" y="7188"/>
                    </a:cubicBezTo>
                    <a:cubicBezTo>
                      <a:pt x="14586" y="7233"/>
                      <a:pt x="14483" y="7303"/>
                      <a:pt x="14388" y="7361"/>
                    </a:cubicBezTo>
                    <a:cubicBezTo>
                      <a:pt x="14388" y="7303"/>
                      <a:pt x="14402" y="7244"/>
                      <a:pt x="14413" y="7200"/>
                    </a:cubicBezTo>
                    <a:lnTo>
                      <a:pt x="14424" y="7200"/>
                    </a:lnTo>
                    <a:cubicBezTo>
                      <a:pt x="14483" y="7200"/>
                      <a:pt x="14541" y="7141"/>
                      <a:pt x="14541" y="7071"/>
                    </a:cubicBezTo>
                    <a:cubicBezTo>
                      <a:pt x="14541" y="7060"/>
                      <a:pt x="14541" y="7035"/>
                      <a:pt x="14527" y="7024"/>
                    </a:cubicBezTo>
                    <a:cubicBezTo>
                      <a:pt x="14541" y="7012"/>
                      <a:pt x="14541" y="6990"/>
                      <a:pt x="14541" y="6965"/>
                    </a:cubicBezTo>
                    <a:cubicBezTo>
                      <a:pt x="14541" y="6909"/>
                      <a:pt x="14483" y="6851"/>
                      <a:pt x="14424" y="6851"/>
                    </a:cubicBezTo>
                    <a:cubicBezTo>
                      <a:pt x="14354" y="6851"/>
                      <a:pt x="14296" y="6909"/>
                      <a:pt x="14296" y="6965"/>
                    </a:cubicBezTo>
                    <a:cubicBezTo>
                      <a:pt x="14226" y="6965"/>
                      <a:pt x="14178" y="7024"/>
                      <a:pt x="14178" y="7093"/>
                    </a:cubicBezTo>
                    <a:cubicBezTo>
                      <a:pt x="14178" y="7163"/>
                      <a:pt x="14226" y="7211"/>
                      <a:pt x="14296" y="7211"/>
                    </a:cubicBezTo>
                    <a:cubicBezTo>
                      <a:pt x="14284" y="7292"/>
                      <a:pt x="14273" y="7384"/>
                      <a:pt x="14273" y="7454"/>
                    </a:cubicBezTo>
                    <a:cubicBezTo>
                      <a:pt x="14192" y="7523"/>
                      <a:pt x="14109" y="7582"/>
                      <a:pt x="14039" y="7652"/>
                    </a:cubicBezTo>
                    <a:cubicBezTo>
                      <a:pt x="13913" y="7747"/>
                      <a:pt x="13807" y="7850"/>
                      <a:pt x="13704" y="7909"/>
                    </a:cubicBezTo>
                    <a:cubicBezTo>
                      <a:pt x="13377" y="7828"/>
                      <a:pt x="13039" y="7758"/>
                      <a:pt x="12691" y="7699"/>
                    </a:cubicBezTo>
                    <a:cubicBezTo>
                      <a:pt x="12562" y="7677"/>
                      <a:pt x="12448" y="7663"/>
                      <a:pt x="12330" y="7641"/>
                    </a:cubicBezTo>
                    <a:cubicBezTo>
                      <a:pt x="12459" y="7384"/>
                      <a:pt x="12621" y="7093"/>
                      <a:pt x="12866" y="6943"/>
                    </a:cubicBezTo>
                    <a:lnTo>
                      <a:pt x="12889" y="6920"/>
                    </a:lnTo>
                    <a:cubicBezTo>
                      <a:pt x="12992" y="6862"/>
                      <a:pt x="13120" y="6781"/>
                      <a:pt x="13260" y="6675"/>
                    </a:cubicBezTo>
                    <a:cubicBezTo>
                      <a:pt x="13366" y="6686"/>
                      <a:pt x="13494" y="6700"/>
                      <a:pt x="13598" y="6700"/>
                    </a:cubicBezTo>
                    <a:cubicBezTo>
                      <a:pt x="13587" y="6711"/>
                      <a:pt x="13587" y="6733"/>
                      <a:pt x="13587" y="6745"/>
                    </a:cubicBezTo>
                    <a:cubicBezTo>
                      <a:pt x="13587" y="6814"/>
                      <a:pt x="13645" y="6873"/>
                      <a:pt x="13704" y="6873"/>
                    </a:cubicBezTo>
                    <a:cubicBezTo>
                      <a:pt x="13774" y="6873"/>
                      <a:pt x="13818" y="6825"/>
                      <a:pt x="13829" y="6770"/>
                    </a:cubicBezTo>
                    <a:cubicBezTo>
                      <a:pt x="13843" y="6792"/>
                      <a:pt x="13877" y="6814"/>
                      <a:pt x="13924" y="6814"/>
                    </a:cubicBezTo>
                    <a:cubicBezTo>
                      <a:pt x="13994" y="6814"/>
                      <a:pt x="14039" y="6770"/>
                      <a:pt x="14039" y="6700"/>
                    </a:cubicBezTo>
                    <a:cubicBezTo>
                      <a:pt x="14039" y="6630"/>
                      <a:pt x="13994" y="6571"/>
                      <a:pt x="13924" y="6571"/>
                    </a:cubicBezTo>
                    <a:cubicBezTo>
                      <a:pt x="13924" y="6513"/>
                      <a:pt x="13866" y="6454"/>
                      <a:pt x="13807" y="6454"/>
                    </a:cubicBezTo>
                    <a:cubicBezTo>
                      <a:pt x="13737" y="6454"/>
                      <a:pt x="13679" y="6513"/>
                      <a:pt x="13679" y="6571"/>
                    </a:cubicBezTo>
                    <a:lnTo>
                      <a:pt x="13679" y="6594"/>
                    </a:lnTo>
                    <a:cubicBezTo>
                      <a:pt x="13609" y="6583"/>
                      <a:pt x="13506" y="6583"/>
                      <a:pt x="13411" y="6583"/>
                    </a:cubicBezTo>
                    <a:cubicBezTo>
                      <a:pt x="13587" y="6454"/>
                      <a:pt x="13785" y="6315"/>
                      <a:pt x="13994" y="6142"/>
                    </a:cubicBezTo>
                    <a:cubicBezTo>
                      <a:pt x="14005" y="6186"/>
                      <a:pt x="14053" y="6223"/>
                      <a:pt x="14109" y="6223"/>
                    </a:cubicBezTo>
                    <a:cubicBezTo>
                      <a:pt x="14167" y="6223"/>
                      <a:pt x="14226" y="6164"/>
                      <a:pt x="14226" y="6105"/>
                    </a:cubicBezTo>
                    <a:cubicBezTo>
                      <a:pt x="14226" y="6083"/>
                      <a:pt x="14226" y="6072"/>
                      <a:pt x="14215" y="6058"/>
                    </a:cubicBezTo>
                    <a:lnTo>
                      <a:pt x="14226" y="6058"/>
                    </a:lnTo>
                    <a:cubicBezTo>
                      <a:pt x="14296" y="6058"/>
                      <a:pt x="14354" y="6002"/>
                      <a:pt x="14354" y="5932"/>
                    </a:cubicBezTo>
                    <a:cubicBezTo>
                      <a:pt x="14354" y="5862"/>
                      <a:pt x="14296" y="5815"/>
                      <a:pt x="14226" y="5815"/>
                    </a:cubicBezTo>
                    <a:lnTo>
                      <a:pt x="14192" y="5815"/>
                    </a:lnTo>
                    <a:cubicBezTo>
                      <a:pt x="14167" y="5779"/>
                      <a:pt x="14134" y="5756"/>
                      <a:pt x="14086" y="5756"/>
                    </a:cubicBezTo>
                    <a:cubicBezTo>
                      <a:pt x="14016" y="5756"/>
                      <a:pt x="13969" y="5815"/>
                      <a:pt x="13969" y="5885"/>
                    </a:cubicBezTo>
                    <a:cubicBezTo>
                      <a:pt x="13899" y="5885"/>
                      <a:pt x="13843" y="5932"/>
                      <a:pt x="13843" y="6002"/>
                    </a:cubicBezTo>
                    <a:cubicBezTo>
                      <a:pt x="13749" y="6058"/>
                      <a:pt x="13645" y="6116"/>
                      <a:pt x="13539" y="6175"/>
                    </a:cubicBezTo>
                    <a:cubicBezTo>
                      <a:pt x="13564" y="6072"/>
                      <a:pt x="13598" y="5966"/>
                      <a:pt x="13620" y="5862"/>
                    </a:cubicBezTo>
                    <a:cubicBezTo>
                      <a:pt x="13645" y="5874"/>
                      <a:pt x="13656" y="5885"/>
                      <a:pt x="13679" y="5885"/>
                    </a:cubicBezTo>
                    <a:cubicBezTo>
                      <a:pt x="13749" y="5885"/>
                      <a:pt x="13807" y="5826"/>
                      <a:pt x="13807" y="5756"/>
                    </a:cubicBezTo>
                    <a:cubicBezTo>
                      <a:pt x="13807" y="5709"/>
                      <a:pt x="13774" y="5664"/>
                      <a:pt x="13726" y="5639"/>
                    </a:cubicBezTo>
                    <a:cubicBezTo>
                      <a:pt x="13737" y="5628"/>
                      <a:pt x="13749" y="5606"/>
                      <a:pt x="13749" y="5569"/>
                    </a:cubicBezTo>
                    <a:cubicBezTo>
                      <a:pt x="13749" y="5500"/>
                      <a:pt x="13690" y="5455"/>
                      <a:pt x="13620" y="5455"/>
                    </a:cubicBezTo>
                    <a:cubicBezTo>
                      <a:pt x="13564" y="5455"/>
                      <a:pt x="13506" y="5500"/>
                      <a:pt x="13506" y="5569"/>
                    </a:cubicBezTo>
                    <a:cubicBezTo>
                      <a:pt x="13506" y="5606"/>
                      <a:pt x="13517" y="5628"/>
                      <a:pt x="13539" y="5653"/>
                    </a:cubicBezTo>
                    <a:lnTo>
                      <a:pt x="13517" y="5653"/>
                    </a:lnTo>
                    <a:cubicBezTo>
                      <a:pt x="13447" y="5653"/>
                      <a:pt x="13400" y="5698"/>
                      <a:pt x="13400" y="5768"/>
                    </a:cubicBezTo>
                    <a:cubicBezTo>
                      <a:pt x="13400" y="5826"/>
                      <a:pt x="13447" y="5885"/>
                      <a:pt x="13506" y="5885"/>
                    </a:cubicBezTo>
                    <a:cubicBezTo>
                      <a:pt x="13469" y="6013"/>
                      <a:pt x="13425" y="6164"/>
                      <a:pt x="13400" y="6256"/>
                    </a:cubicBezTo>
                    <a:cubicBezTo>
                      <a:pt x="13377" y="6267"/>
                      <a:pt x="13366" y="6281"/>
                      <a:pt x="13341" y="6292"/>
                    </a:cubicBezTo>
                    <a:cubicBezTo>
                      <a:pt x="13168" y="6396"/>
                      <a:pt x="12981" y="6502"/>
                      <a:pt x="12911" y="6524"/>
                    </a:cubicBezTo>
                    <a:cubicBezTo>
                      <a:pt x="12889" y="6454"/>
                      <a:pt x="12922" y="6223"/>
                      <a:pt x="12981" y="5966"/>
                    </a:cubicBezTo>
                    <a:cubicBezTo>
                      <a:pt x="13051" y="5907"/>
                      <a:pt x="13132" y="5815"/>
                      <a:pt x="13190" y="5734"/>
                    </a:cubicBezTo>
                    <a:cubicBezTo>
                      <a:pt x="13201" y="5756"/>
                      <a:pt x="13238" y="5768"/>
                      <a:pt x="13271" y="5768"/>
                    </a:cubicBezTo>
                    <a:cubicBezTo>
                      <a:pt x="13341" y="5768"/>
                      <a:pt x="13400" y="5723"/>
                      <a:pt x="13400" y="5653"/>
                    </a:cubicBezTo>
                    <a:cubicBezTo>
                      <a:pt x="13400" y="5606"/>
                      <a:pt x="13377" y="5569"/>
                      <a:pt x="13341" y="5547"/>
                    </a:cubicBezTo>
                    <a:cubicBezTo>
                      <a:pt x="13377" y="5525"/>
                      <a:pt x="13400" y="5488"/>
                      <a:pt x="13400" y="5455"/>
                    </a:cubicBezTo>
                    <a:cubicBezTo>
                      <a:pt x="13400" y="5385"/>
                      <a:pt x="13341" y="5326"/>
                      <a:pt x="13271" y="5326"/>
                    </a:cubicBezTo>
                    <a:cubicBezTo>
                      <a:pt x="13260" y="5326"/>
                      <a:pt x="13249" y="5338"/>
                      <a:pt x="13238" y="5338"/>
                    </a:cubicBezTo>
                    <a:cubicBezTo>
                      <a:pt x="13249" y="5315"/>
                      <a:pt x="13249" y="5304"/>
                      <a:pt x="13249" y="5279"/>
                    </a:cubicBezTo>
                    <a:cubicBezTo>
                      <a:pt x="13249" y="5234"/>
                      <a:pt x="13227" y="5198"/>
                      <a:pt x="13201" y="5187"/>
                    </a:cubicBezTo>
                    <a:cubicBezTo>
                      <a:pt x="13215" y="5165"/>
                      <a:pt x="13215" y="5139"/>
                      <a:pt x="13215" y="5117"/>
                    </a:cubicBezTo>
                    <a:cubicBezTo>
                      <a:pt x="13215" y="5047"/>
                      <a:pt x="13168" y="5000"/>
                      <a:pt x="13098" y="5000"/>
                    </a:cubicBezTo>
                    <a:cubicBezTo>
                      <a:pt x="13028" y="5000"/>
                      <a:pt x="12981" y="5047"/>
                      <a:pt x="12981" y="5117"/>
                    </a:cubicBezTo>
                    <a:cubicBezTo>
                      <a:pt x="12911" y="5128"/>
                      <a:pt x="12866" y="5176"/>
                      <a:pt x="12866" y="5234"/>
                    </a:cubicBezTo>
                    <a:cubicBezTo>
                      <a:pt x="12866" y="5290"/>
                      <a:pt x="12911" y="5338"/>
                      <a:pt x="12959" y="5349"/>
                    </a:cubicBezTo>
                    <a:cubicBezTo>
                      <a:pt x="12936" y="5466"/>
                      <a:pt x="12900" y="5606"/>
                      <a:pt x="12866" y="5734"/>
                    </a:cubicBezTo>
                    <a:cubicBezTo>
                      <a:pt x="12852" y="5804"/>
                      <a:pt x="12841" y="5862"/>
                      <a:pt x="12830" y="5932"/>
                    </a:cubicBezTo>
                    <a:cubicBezTo>
                      <a:pt x="12797" y="5874"/>
                      <a:pt x="12772" y="5804"/>
                      <a:pt x="12749" y="5756"/>
                    </a:cubicBezTo>
                    <a:cubicBezTo>
                      <a:pt x="12772" y="5734"/>
                      <a:pt x="12783" y="5698"/>
                      <a:pt x="12783" y="5675"/>
                    </a:cubicBezTo>
                    <a:cubicBezTo>
                      <a:pt x="12783" y="5639"/>
                      <a:pt x="12772" y="5617"/>
                      <a:pt x="12749" y="5594"/>
                    </a:cubicBezTo>
                    <a:cubicBezTo>
                      <a:pt x="12783" y="5569"/>
                      <a:pt x="12797" y="5536"/>
                      <a:pt x="12797" y="5500"/>
                    </a:cubicBezTo>
                    <a:lnTo>
                      <a:pt x="12797" y="5477"/>
                    </a:lnTo>
                    <a:cubicBezTo>
                      <a:pt x="12852" y="5477"/>
                      <a:pt x="12900" y="5419"/>
                      <a:pt x="12900" y="5360"/>
                    </a:cubicBezTo>
                    <a:cubicBezTo>
                      <a:pt x="12900" y="5290"/>
                      <a:pt x="12852" y="5246"/>
                      <a:pt x="12783" y="5246"/>
                    </a:cubicBezTo>
                    <a:cubicBezTo>
                      <a:pt x="12713" y="5246"/>
                      <a:pt x="12668" y="5290"/>
                      <a:pt x="12657" y="5349"/>
                    </a:cubicBezTo>
                    <a:cubicBezTo>
                      <a:pt x="12610" y="5374"/>
                      <a:pt x="12551" y="5385"/>
                      <a:pt x="12492" y="5396"/>
                    </a:cubicBezTo>
                    <a:cubicBezTo>
                      <a:pt x="12632" y="5220"/>
                      <a:pt x="12760" y="5011"/>
                      <a:pt x="12889" y="4791"/>
                    </a:cubicBezTo>
                    <a:cubicBezTo>
                      <a:pt x="12911" y="4802"/>
                      <a:pt x="12936" y="4816"/>
                      <a:pt x="12970" y="4816"/>
                    </a:cubicBezTo>
                    <a:cubicBezTo>
                      <a:pt x="13028" y="4816"/>
                      <a:pt x="13076" y="4768"/>
                      <a:pt x="13087" y="4710"/>
                    </a:cubicBezTo>
                    <a:lnTo>
                      <a:pt x="13109" y="4710"/>
                    </a:lnTo>
                    <a:cubicBezTo>
                      <a:pt x="13179" y="4710"/>
                      <a:pt x="13238" y="4662"/>
                      <a:pt x="13238" y="4592"/>
                    </a:cubicBezTo>
                    <a:cubicBezTo>
                      <a:pt x="13238" y="4536"/>
                      <a:pt x="13201" y="4489"/>
                      <a:pt x="13146" y="4478"/>
                    </a:cubicBezTo>
                    <a:cubicBezTo>
                      <a:pt x="13157" y="4453"/>
                      <a:pt x="13168" y="4430"/>
                      <a:pt x="13168" y="4408"/>
                    </a:cubicBezTo>
                    <a:cubicBezTo>
                      <a:pt x="13168" y="4338"/>
                      <a:pt x="13120" y="4291"/>
                      <a:pt x="13051" y="4291"/>
                    </a:cubicBezTo>
                    <a:cubicBezTo>
                      <a:pt x="12992" y="4291"/>
                      <a:pt x="12947" y="4327"/>
                      <a:pt x="12936" y="4383"/>
                    </a:cubicBezTo>
                    <a:cubicBezTo>
                      <a:pt x="12911" y="4361"/>
                      <a:pt x="12878" y="4349"/>
                      <a:pt x="12841" y="4349"/>
                    </a:cubicBezTo>
                    <a:cubicBezTo>
                      <a:pt x="12772" y="4349"/>
                      <a:pt x="12727" y="4408"/>
                      <a:pt x="12727" y="4467"/>
                    </a:cubicBezTo>
                    <a:cubicBezTo>
                      <a:pt x="12727" y="4536"/>
                      <a:pt x="12772" y="4592"/>
                      <a:pt x="12841" y="4592"/>
                    </a:cubicBezTo>
                    <a:cubicBezTo>
                      <a:pt x="12691" y="4779"/>
                      <a:pt x="12492" y="5011"/>
                      <a:pt x="12308" y="5209"/>
                    </a:cubicBezTo>
                    <a:cubicBezTo>
                      <a:pt x="12319" y="5095"/>
                      <a:pt x="12319" y="4919"/>
                      <a:pt x="12319" y="4757"/>
                    </a:cubicBezTo>
                    <a:lnTo>
                      <a:pt x="12330" y="4757"/>
                    </a:lnTo>
                    <a:cubicBezTo>
                      <a:pt x="12400" y="4757"/>
                      <a:pt x="12448" y="4698"/>
                      <a:pt x="12448" y="4629"/>
                    </a:cubicBezTo>
                    <a:cubicBezTo>
                      <a:pt x="12448" y="4570"/>
                      <a:pt x="12400" y="4523"/>
                      <a:pt x="12342" y="4511"/>
                    </a:cubicBezTo>
                    <a:cubicBezTo>
                      <a:pt x="12353" y="4500"/>
                      <a:pt x="12353" y="4489"/>
                      <a:pt x="12353" y="4467"/>
                    </a:cubicBezTo>
                    <a:cubicBezTo>
                      <a:pt x="12353" y="4408"/>
                      <a:pt x="12294" y="4349"/>
                      <a:pt x="12238" y="4349"/>
                    </a:cubicBezTo>
                    <a:cubicBezTo>
                      <a:pt x="12169" y="4349"/>
                      <a:pt x="12110" y="4408"/>
                      <a:pt x="12110" y="4467"/>
                    </a:cubicBezTo>
                    <a:cubicBezTo>
                      <a:pt x="12110" y="4511"/>
                      <a:pt x="12132" y="4536"/>
                      <a:pt x="12155" y="4559"/>
                    </a:cubicBezTo>
                    <a:cubicBezTo>
                      <a:pt x="12099" y="4570"/>
                      <a:pt x="12062" y="4617"/>
                      <a:pt x="12062" y="4676"/>
                    </a:cubicBezTo>
                    <a:cubicBezTo>
                      <a:pt x="12062" y="4746"/>
                      <a:pt x="12110" y="4802"/>
                      <a:pt x="12180" y="4802"/>
                    </a:cubicBezTo>
                    <a:cubicBezTo>
                      <a:pt x="12191" y="4802"/>
                      <a:pt x="12202" y="4791"/>
                      <a:pt x="12202" y="4791"/>
                    </a:cubicBezTo>
                    <a:lnTo>
                      <a:pt x="12202" y="4791"/>
                    </a:lnTo>
                    <a:cubicBezTo>
                      <a:pt x="12213" y="5036"/>
                      <a:pt x="12191" y="5279"/>
                      <a:pt x="12180" y="5338"/>
                    </a:cubicBezTo>
                    <a:cubicBezTo>
                      <a:pt x="12029" y="5488"/>
                      <a:pt x="11889" y="5606"/>
                      <a:pt x="11831" y="5606"/>
                    </a:cubicBezTo>
                    <a:cubicBezTo>
                      <a:pt x="11783" y="5569"/>
                      <a:pt x="11666" y="5396"/>
                      <a:pt x="11527" y="5165"/>
                    </a:cubicBezTo>
                    <a:cubicBezTo>
                      <a:pt x="11515" y="5000"/>
                      <a:pt x="11504" y="4768"/>
                      <a:pt x="11493" y="4606"/>
                    </a:cubicBezTo>
                    <a:lnTo>
                      <a:pt x="11493" y="4606"/>
                    </a:lnTo>
                    <a:cubicBezTo>
                      <a:pt x="11504" y="4617"/>
                      <a:pt x="11527" y="4617"/>
                      <a:pt x="11541" y="4617"/>
                    </a:cubicBezTo>
                    <a:cubicBezTo>
                      <a:pt x="11610" y="4617"/>
                      <a:pt x="11666" y="4559"/>
                      <a:pt x="11666" y="4500"/>
                    </a:cubicBezTo>
                    <a:cubicBezTo>
                      <a:pt x="11666" y="4430"/>
                      <a:pt x="11610" y="4372"/>
                      <a:pt x="11552" y="4372"/>
                    </a:cubicBezTo>
                    <a:lnTo>
                      <a:pt x="11552" y="4349"/>
                    </a:lnTo>
                    <a:cubicBezTo>
                      <a:pt x="11552" y="4280"/>
                      <a:pt x="11493" y="4232"/>
                      <a:pt x="11434" y="4232"/>
                    </a:cubicBezTo>
                    <a:cubicBezTo>
                      <a:pt x="11365" y="4232"/>
                      <a:pt x="11306" y="4280"/>
                      <a:pt x="11306" y="4349"/>
                    </a:cubicBezTo>
                    <a:cubicBezTo>
                      <a:pt x="11306" y="4383"/>
                      <a:pt x="11317" y="4419"/>
                      <a:pt x="11342" y="4442"/>
                    </a:cubicBezTo>
                    <a:cubicBezTo>
                      <a:pt x="11295" y="4442"/>
                      <a:pt x="11247" y="4500"/>
                      <a:pt x="11247" y="4559"/>
                    </a:cubicBezTo>
                    <a:cubicBezTo>
                      <a:pt x="11247" y="4629"/>
                      <a:pt x="11295" y="4676"/>
                      <a:pt x="11365" y="4676"/>
                    </a:cubicBezTo>
                    <a:lnTo>
                      <a:pt x="11387" y="4676"/>
                    </a:lnTo>
                    <a:cubicBezTo>
                      <a:pt x="11387" y="4757"/>
                      <a:pt x="11401" y="4849"/>
                      <a:pt x="11401" y="4941"/>
                    </a:cubicBezTo>
                    <a:cubicBezTo>
                      <a:pt x="11295" y="4721"/>
                      <a:pt x="11178" y="4489"/>
                      <a:pt x="11086" y="4257"/>
                    </a:cubicBezTo>
                    <a:cubicBezTo>
                      <a:pt x="11155" y="4257"/>
                      <a:pt x="11203" y="4199"/>
                      <a:pt x="11203" y="4140"/>
                    </a:cubicBezTo>
                    <a:cubicBezTo>
                      <a:pt x="11203" y="4081"/>
                      <a:pt x="11155" y="4023"/>
                      <a:pt x="11086" y="4023"/>
                    </a:cubicBezTo>
                    <a:cubicBezTo>
                      <a:pt x="11074" y="3978"/>
                      <a:pt x="11027" y="3942"/>
                      <a:pt x="10968" y="3942"/>
                    </a:cubicBezTo>
                    <a:cubicBezTo>
                      <a:pt x="10912" y="3942"/>
                      <a:pt x="10854" y="3989"/>
                      <a:pt x="10854" y="4059"/>
                    </a:cubicBezTo>
                    <a:cubicBezTo>
                      <a:pt x="10854" y="4093"/>
                      <a:pt x="10865" y="4129"/>
                      <a:pt x="10898" y="4151"/>
                    </a:cubicBezTo>
                    <a:cubicBezTo>
                      <a:pt x="10854" y="4174"/>
                      <a:pt x="10829" y="4210"/>
                      <a:pt x="10829" y="4257"/>
                    </a:cubicBezTo>
                    <a:cubicBezTo>
                      <a:pt x="10829" y="4327"/>
                      <a:pt x="10887" y="4372"/>
                      <a:pt x="10957" y="4372"/>
                    </a:cubicBezTo>
                    <a:lnTo>
                      <a:pt x="10968" y="4372"/>
                    </a:lnTo>
                    <a:cubicBezTo>
                      <a:pt x="10993" y="4500"/>
                      <a:pt x="11027" y="4629"/>
                      <a:pt x="11063" y="4746"/>
                    </a:cubicBezTo>
                    <a:cubicBezTo>
                      <a:pt x="11038" y="4732"/>
                      <a:pt x="11005" y="4710"/>
                      <a:pt x="10968" y="4698"/>
                    </a:cubicBezTo>
                    <a:cubicBezTo>
                      <a:pt x="10982" y="4676"/>
                      <a:pt x="10982" y="4662"/>
                      <a:pt x="10982" y="4640"/>
                    </a:cubicBezTo>
                    <a:cubicBezTo>
                      <a:pt x="10982" y="4581"/>
                      <a:pt x="10935" y="4523"/>
                      <a:pt x="10865" y="4523"/>
                    </a:cubicBezTo>
                    <a:cubicBezTo>
                      <a:pt x="10829" y="4523"/>
                      <a:pt x="10795" y="4536"/>
                      <a:pt x="10773" y="4559"/>
                    </a:cubicBezTo>
                    <a:lnTo>
                      <a:pt x="10737" y="4559"/>
                    </a:lnTo>
                    <a:cubicBezTo>
                      <a:pt x="10667" y="4559"/>
                      <a:pt x="10619" y="4606"/>
                      <a:pt x="10619" y="4676"/>
                    </a:cubicBezTo>
                    <a:cubicBezTo>
                      <a:pt x="10619" y="4746"/>
                      <a:pt x="10667" y="4802"/>
                      <a:pt x="10737" y="4802"/>
                    </a:cubicBezTo>
                    <a:cubicBezTo>
                      <a:pt x="10748" y="4860"/>
                      <a:pt x="10795" y="4908"/>
                      <a:pt x="10865" y="4908"/>
                    </a:cubicBezTo>
                    <a:cubicBezTo>
                      <a:pt x="10912" y="4908"/>
                      <a:pt x="10957" y="4871"/>
                      <a:pt x="10982" y="4827"/>
                    </a:cubicBezTo>
                    <a:cubicBezTo>
                      <a:pt x="11052" y="4860"/>
                      <a:pt x="11097" y="4897"/>
                      <a:pt x="11122" y="4919"/>
                    </a:cubicBezTo>
                    <a:cubicBezTo>
                      <a:pt x="11155" y="5011"/>
                      <a:pt x="11192" y="5106"/>
                      <a:pt x="11225" y="5209"/>
                    </a:cubicBezTo>
                    <a:cubicBezTo>
                      <a:pt x="11365" y="5558"/>
                      <a:pt x="11493" y="5896"/>
                      <a:pt x="11493" y="6234"/>
                    </a:cubicBezTo>
                    <a:cubicBezTo>
                      <a:pt x="11493" y="6895"/>
                      <a:pt x="11434" y="7269"/>
                      <a:pt x="11273" y="7582"/>
                    </a:cubicBezTo>
                    <a:lnTo>
                      <a:pt x="11261" y="7582"/>
                    </a:lnTo>
                    <a:cubicBezTo>
                      <a:pt x="10737" y="7571"/>
                      <a:pt x="10365" y="7560"/>
                      <a:pt x="10226" y="7398"/>
                    </a:cubicBezTo>
                    <a:cubicBezTo>
                      <a:pt x="9377" y="6292"/>
                      <a:pt x="9282" y="5907"/>
                      <a:pt x="9282" y="5349"/>
                    </a:cubicBezTo>
                    <a:lnTo>
                      <a:pt x="9282" y="93"/>
                    </a:lnTo>
                    <a:cubicBezTo>
                      <a:pt x="9282" y="70"/>
                      <a:pt x="9271" y="45"/>
                      <a:pt x="9238" y="45"/>
                    </a:cubicBezTo>
                    <a:cubicBezTo>
                      <a:pt x="9238" y="34"/>
                      <a:pt x="9014" y="0"/>
                      <a:pt x="870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5"/>
              <p:cNvSpPr/>
              <p:nvPr/>
            </p:nvSpPr>
            <p:spPr>
              <a:xfrm>
                <a:off x="4016688" y="3473325"/>
                <a:ext cx="70150" cy="37050"/>
              </a:xfrm>
              <a:custGeom>
                <a:avLst/>
                <a:gdLst/>
                <a:ahLst/>
                <a:cxnLst/>
                <a:rect l="l" t="t" r="r" b="b"/>
                <a:pathLst>
                  <a:path w="2806" h="1482" extrusionOk="0">
                    <a:moveTo>
                      <a:pt x="573" y="0"/>
                    </a:moveTo>
                    <a:lnTo>
                      <a:pt x="467" y="221"/>
                    </a:lnTo>
                    <a:cubicBezTo>
                      <a:pt x="129" y="745"/>
                      <a:pt x="1" y="1293"/>
                      <a:pt x="397" y="1443"/>
                    </a:cubicBezTo>
                    <a:cubicBezTo>
                      <a:pt x="467" y="1470"/>
                      <a:pt x="533" y="1481"/>
                      <a:pt x="593" y="1481"/>
                    </a:cubicBezTo>
                    <a:cubicBezTo>
                      <a:pt x="872" y="1481"/>
                      <a:pt x="1036" y="1245"/>
                      <a:pt x="1036" y="1245"/>
                    </a:cubicBezTo>
                    <a:cubicBezTo>
                      <a:pt x="1036" y="1245"/>
                      <a:pt x="1187" y="1477"/>
                      <a:pt x="1396" y="1477"/>
                    </a:cubicBezTo>
                    <a:cubicBezTo>
                      <a:pt x="1606" y="1477"/>
                      <a:pt x="1759" y="1245"/>
                      <a:pt x="1759" y="1245"/>
                    </a:cubicBezTo>
                    <a:cubicBezTo>
                      <a:pt x="1759" y="1245"/>
                      <a:pt x="1923" y="1481"/>
                      <a:pt x="2202" y="1481"/>
                    </a:cubicBezTo>
                    <a:cubicBezTo>
                      <a:pt x="2262" y="1481"/>
                      <a:pt x="2328" y="1470"/>
                      <a:pt x="2398" y="1443"/>
                    </a:cubicBezTo>
                    <a:cubicBezTo>
                      <a:pt x="2806" y="1293"/>
                      <a:pt x="2666" y="745"/>
                      <a:pt x="2340" y="221"/>
                    </a:cubicBezTo>
                    <a:lnTo>
                      <a:pt x="57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5"/>
              <p:cNvSpPr/>
              <p:nvPr/>
            </p:nvSpPr>
            <p:spPr>
              <a:xfrm>
                <a:off x="4026038" y="3462575"/>
                <a:ext cx="52375" cy="32875"/>
              </a:xfrm>
              <a:custGeom>
                <a:avLst/>
                <a:gdLst/>
                <a:ahLst/>
                <a:cxnLst/>
                <a:rect l="l" t="t" r="r" b="b"/>
                <a:pathLst>
                  <a:path w="2095" h="1315" extrusionOk="0">
                    <a:moveTo>
                      <a:pt x="1104" y="0"/>
                    </a:moveTo>
                    <a:cubicBezTo>
                      <a:pt x="1096" y="0"/>
                      <a:pt x="1089" y="0"/>
                      <a:pt x="1081" y="0"/>
                    </a:cubicBezTo>
                    <a:cubicBezTo>
                      <a:pt x="255" y="0"/>
                      <a:pt x="104" y="92"/>
                      <a:pt x="104" y="92"/>
                    </a:cubicBezTo>
                    <a:cubicBezTo>
                      <a:pt x="1" y="1011"/>
                      <a:pt x="687" y="1315"/>
                      <a:pt x="1117" y="1315"/>
                    </a:cubicBezTo>
                    <a:cubicBezTo>
                      <a:pt x="1547" y="1315"/>
                      <a:pt x="1977" y="1036"/>
                      <a:pt x="2094" y="570"/>
                    </a:cubicBezTo>
                    <a:cubicBezTo>
                      <a:pt x="2094" y="570"/>
                      <a:pt x="1900" y="0"/>
                      <a:pt x="110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5"/>
              <p:cNvSpPr/>
              <p:nvPr/>
            </p:nvSpPr>
            <p:spPr>
              <a:xfrm>
                <a:off x="4019863" y="3411250"/>
                <a:ext cx="81725" cy="68500"/>
              </a:xfrm>
              <a:custGeom>
                <a:avLst/>
                <a:gdLst/>
                <a:ahLst/>
                <a:cxnLst/>
                <a:rect l="l" t="t" r="r" b="b"/>
                <a:pathLst>
                  <a:path w="3269" h="2740" extrusionOk="0">
                    <a:moveTo>
                      <a:pt x="756" y="0"/>
                    </a:moveTo>
                    <a:cubicBezTo>
                      <a:pt x="414" y="0"/>
                      <a:pt x="0" y="385"/>
                      <a:pt x="27" y="1238"/>
                    </a:cubicBezTo>
                    <a:cubicBezTo>
                      <a:pt x="43" y="2076"/>
                      <a:pt x="259" y="2311"/>
                      <a:pt x="517" y="2311"/>
                    </a:cubicBezTo>
                    <a:cubicBezTo>
                      <a:pt x="618" y="2311"/>
                      <a:pt x="724" y="2276"/>
                      <a:pt x="828" y="2226"/>
                    </a:cubicBezTo>
                    <a:cubicBezTo>
                      <a:pt x="919" y="2527"/>
                      <a:pt x="1096" y="2659"/>
                      <a:pt x="1286" y="2659"/>
                    </a:cubicBezTo>
                    <a:cubicBezTo>
                      <a:pt x="1435" y="2659"/>
                      <a:pt x="1592" y="2579"/>
                      <a:pt x="1724" y="2436"/>
                    </a:cubicBezTo>
                    <a:cubicBezTo>
                      <a:pt x="1812" y="2636"/>
                      <a:pt x="1959" y="2739"/>
                      <a:pt x="2130" y="2739"/>
                    </a:cubicBezTo>
                    <a:cubicBezTo>
                      <a:pt x="2387" y="2739"/>
                      <a:pt x="2696" y="2503"/>
                      <a:pt x="2933" y="2006"/>
                    </a:cubicBezTo>
                    <a:cubicBezTo>
                      <a:pt x="3269" y="1316"/>
                      <a:pt x="3236" y="665"/>
                      <a:pt x="2586" y="665"/>
                    </a:cubicBezTo>
                    <a:cubicBezTo>
                      <a:pt x="2513" y="665"/>
                      <a:pt x="2431" y="673"/>
                      <a:pt x="2341" y="691"/>
                    </a:cubicBezTo>
                    <a:cubicBezTo>
                      <a:pt x="2178" y="726"/>
                      <a:pt x="2042" y="741"/>
                      <a:pt x="1927" y="741"/>
                    </a:cubicBezTo>
                    <a:cubicBezTo>
                      <a:pt x="1422" y="741"/>
                      <a:pt x="1329" y="440"/>
                      <a:pt x="1074" y="147"/>
                    </a:cubicBezTo>
                    <a:cubicBezTo>
                      <a:pt x="993" y="50"/>
                      <a:pt x="879" y="0"/>
                      <a:pt x="75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01" name="Google Shape;501;p5"/>
            <p:cNvPicPr preferRelativeResize="0"/>
            <p:nvPr/>
          </p:nvPicPr>
          <p:blipFill rotWithShape="1">
            <a:blip r:embed="rId3">
              <a:alphaModFix/>
            </a:blip>
            <a:srcRect/>
            <a:stretch/>
          </p:blipFill>
          <p:spPr>
            <a:xfrm rot="1512713">
              <a:off x="7321119" y="3696416"/>
              <a:ext cx="390665" cy="394499"/>
            </a:xfrm>
            <a:prstGeom prst="rect">
              <a:avLst/>
            </a:prstGeom>
            <a:noFill/>
            <a:ln>
              <a:noFill/>
            </a:ln>
            <a:effectLst>
              <a:outerShdw blurRad="57150" dist="19050" dir="5400000" algn="bl" rotWithShape="0">
                <a:schemeClr val="lt1">
                  <a:alpha val="49411"/>
                </a:schemeClr>
              </a:outerShdw>
            </a:effectLst>
          </p:spPr>
        </p:pic>
      </p:grpSp>
      <p:pic>
        <p:nvPicPr>
          <p:cNvPr id="502" name="Google Shape;502;p5" descr="Uma imagem com película de raio X, Imagiologia médica, radiologia, médico&#10;&#10;Descrição gerada automaticamente"/>
          <p:cNvPicPr preferRelativeResize="0"/>
          <p:nvPr/>
        </p:nvPicPr>
        <p:blipFill rotWithShape="1">
          <a:blip r:embed="rId4">
            <a:alphaModFix/>
          </a:blip>
          <a:srcRect/>
          <a:stretch/>
        </p:blipFill>
        <p:spPr>
          <a:xfrm>
            <a:off x="3048000" y="237704"/>
            <a:ext cx="6096000" cy="465434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8"/>
          <p:cNvSpPr txBox="1"/>
          <p:nvPr/>
        </p:nvSpPr>
        <p:spPr>
          <a:xfrm>
            <a:off x="3768574" y="238914"/>
            <a:ext cx="525600" cy="590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8"/>
          <p:cNvSpPr txBox="1"/>
          <p:nvPr/>
        </p:nvSpPr>
        <p:spPr>
          <a:xfrm>
            <a:off x="2385239" y="274421"/>
            <a:ext cx="4373522" cy="439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1600" b="1" i="0" u="none" strike="noStrike" cap="none">
                <a:solidFill>
                  <a:schemeClr val="lt2"/>
                </a:solidFill>
                <a:latin typeface="Manrope"/>
                <a:ea typeface="Manrope"/>
                <a:cs typeface="Manrope"/>
                <a:sym typeface="Manrope"/>
              </a:rPr>
              <a:t>06 </a:t>
            </a:r>
            <a:r>
              <a:rPr lang="en" sz="1600" b="1" i="0" u="none" strike="noStrike" cap="none">
                <a:solidFill>
                  <a:schemeClr val="dk1"/>
                </a:solidFill>
                <a:latin typeface="Manrope"/>
                <a:ea typeface="Manrope"/>
                <a:cs typeface="Manrope"/>
                <a:sym typeface="Manrope"/>
              </a:rPr>
              <a:t>Convolutional Neural Network (CNN)</a:t>
            </a:r>
            <a:endParaRPr sz="1600" b="1" i="0" u="none" strike="noStrike" cap="none">
              <a:solidFill>
                <a:schemeClr val="dk1"/>
              </a:solidFill>
              <a:latin typeface="Manrope"/>
              <a:ea typeface="Manrope"/>
              <a:cs typeface="Manrope"/>
              <a:sym typeface="Manrope"/>
            </a:endParaRPr>
          </a:p>
        </p:txBody>
      </p:sp>
      <p:sp>
        <p:nvSpPr>
          <p:cNvPr id="602" name="Google Shape;602;p8"/>
          <p:cNvSpPr txBox="1"/>
          <p:nvPr/>
        </p:nvSpPr>
        <p:spPr>
          <a:xfrm>
            <a:off x="113942" y="1006285"/>
            <a:ext cx="3825903" cy="401891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100"/>
              <a:buFont typeface="Lato"/>
              <a:buNone/>
            </a:pPr>
            <a:r>
              <a:rPr lang="en" sz="1400" b="0" i="0" u="none" strike="noStrike" cap="none">
                <a:solidFill>
                  <a:schemeClr val="accent6"/>
                </a:solidFill>
                <a:latin typeface="Calibri"/>
                <a:ea typeface="Calibri"/>
                <a:cs typeface="Calibri"/>
                <a:sym typeface="Calibri"/>
              </a:rPr>
              <a:t>Inspired by the human visual system, it excels at processing visual data and capturing local patterns within large images.</a:t>
            </a:r>
            <a:endParaRPr/>
          </a:p>
          <a:p>
            <a:pPr marL="0" marR="0" lvl="0" indent="0" algn="just" rtl="0">
              <a:lnSpc>
                <a:spcPct val="100000"/>
              </a:lnSpc>
              <a:spcBef>
                <a:spcPts val="0"/>
              </a:spcBef>
              <a:spcAft>
                <a:spcPts val="0"/>
              </a:spcAft>
              <a:buClr>
                <a:schemeClr val="dk1"/>
              </a:buClr>
              <a:buSzPts val="1100"/>
              <a:buFont typeface="Lato"/>
              <a:buNone/>
            </a:pPr>
            <a:endParaRPr sz="1400" b="0" i="0" u="none" strike="noStrike" cap="none">
              <a:solidFill>
                <a:schemeClr val="accent6"/>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Lato"/>
              <a:buNone/>
            </a:pPr>
            <a:r>
              <a:rPr lang="en" sz="1400" b="1" i="0" u="none" strike="noStrike" cap="none">
                <a:solidFill>
                  <a:schemeClr val="accent6"/>
                </a:solidFill>
                <a:latin typeface="Calibri"/>
                <a:ea typeface="Calibri"/>
                <a:cs typeface="Calibri"/>
                <a:sym typeface="Calibri"/>
              </a:rPr>
              <a:t>Developed architecture:</a:t>
            </a:r>
            <a:endParaRPr/>
          </a:p>
          <a:p>
            <a:pPr marL="285750" marR="0" lvl="0" indent="-285750" algn="just" rtl="0">
              <a:lnSpc>
                <a:spcPct val="100000"/>
              </a:lnSpc>
              <a:spcBef>
                <a:spcPts val="0"/>
              </a:spcBef>
              <a:spcAft>
                <a:spcPts val="0"/>
              </a:spcAft>
              <a:buClr>
                <a:schemeClr val="dk1"/>
              </a:buClr>
              <a:buSzPts val="1100"/>
              <a:buFont typeface="Arial"/>
              <a:buChar char="•"/>
            </a:pPr>
            <a:r>
              <a:rPr lang="en" sz="1400" b="0" i="0" u="none" strike="noStrike" cap="none">
                <a:solidFill>
                  <a:schemeClr val="accent6"/>
                </a:solidFill>
                <a:latin typeface="Calibri"/>
                <a:ea typeface="Calibri"/>
                <a:cs typeface="Calibri"/>
                <a:sym typeface="Calibri"/>
              </a:rPr>
              <a:t>Based on </a:t>
            </a:r>
            <a:r>
              <a:rPr lang="en" sz="1400" b="1" i="0" u="none" strike="noStrike" cap="none">
                <a:solidFill>
                  <a:schemeClr val="accent6"/>
                </a:solidFill>
                <a:latin typeface="Calibri"/>
                <a:ea typeface="Calibri"/>
                <a:cs typeface="Calibri"/>
                <a:sym typeface="Calibri"/>
              </a:rPr>
              <a:t>ConvNet principles </a:t>
            </a:r>
            <a:r>
              <a:rPr lang="en" sz="1400" b="0" i="0" u="none" strike="noStrike" cap="none">
                <a:solidFill>
                  <a:schemeClr val="accent6"/>
                </a:solidFill>
                <a:latin typeface="Calibri"/>
                <a:ea typeface="Calibri"/>
                <a:cs typeface="Calibri"/>
                <a:sym typeface="Calibri"/>
              </a:rPr>
              <a:t>for efficient, less complex feature extraction.</a:t>
            </a:r>
            <a:endParaRPr/>
          </a:p>
          <a:p>
            <a:pPr marL="285750" marR="0" lvl="0" indent="-285750" algn="just" rtl="0">
              <a:lnSpc>
                <a:spcPct val="100000"/>
              </a:lnSpc>
              <a:spcBef>
                <a:spcPts val="0"/>
              </a:spcBef>
              <a:spcAft>
                <a:spcPts val="0"/>
              </a:spcAft>
              <a:buClr>
                <a:schemeClr val="dk1"/>
              </a:buClr>
              <a:buSzPts val="1100"/>
              <a:buFont typeface="Arial"/>
              <a:buChar char="•"/>
            </a:pPr>
            <a:r>
              <a:rPr lang="en" sz="1400" b="1" i="0" u="none" strike="noStrike" cap="none">
                <a:solidFill>
                  <a:schemeClr val="accent6"/>
                </a:solidFill>
                <a:latin typeface="Calibri"/>
                <a:ea typeface="Calibri"/>
                <a:cs typeface="Calibri"/>
                <a:sym typeface="Calibri"/>
              </a:rPr>
              <a:t>Architecture: </a:t>
            </a:r>
            <a:r>
              <a:rPr lang="en" sz="1400" b="0" i="0" u="none" strike="noStrike" cap="none">
                <a:solidFill>
                  <a:schemeClr val="accent6"/>
                </a:solidFill>
                <a:latin typeface="Calibri"/>
                <a:ea typeface="Calibri"/>
                <a:cs typeface="Calibri"/>
                <a:sym typeface="Calibri"/>
              </a:rPr>
              <a:t>multiple convolutional and max-pooling layers, ending with a fully connected layer for classification.</a:t>
            </a:r>
            <a:endParaRPr/>
          </a:p>
          <a:p>
            <a:pPr marL="285750" marR="0" lvl="0" indent="-285750" algn="just" rtl="0">
              <a:lnSpc>
                <a:spcPct val="100000"/>
              </a:lnSpc>
              <a:spcBef>
                <a:spcPts val="0"/>
              </a:spcBef>
              <a:spcAft>
                <a:spcPts val="0"/>
              </a:spcAft>
              <a:buClr>
                <a:schemeClr val="dk1"/>
              </a:buClr>
              <a:buSzPts val="1100"/>
              <a:buFont typeface="Arial"/>
              <a:buChar char="•"/>
            </a:pPr>
            <a:r>
              <a:rPr lang="en" sz="1400" b="1" i="0" u="none" strike="noStrike" cap="none">
                <a:solidFill>
                  <a:schemeClr val="accent6"/>
                </a:solidFill>
                <a:latin typeface="Calibri"/>
                <a:ea typeface="Calibri"/>
                <a:cs typeface="Calibri"/>
                <a:sym typeface="Calibri"/>
              </a:rPr>
              <a:t>Image Size: </a:t>
            </a:r>
            <a:r>
              <a:rPr lang="en" sz="1400" b="0" i="0" u="none" strike="noStrike" cap="none">
                <a:solidFill>
                  <a:schemeClr val="accent6"/>
                </a:solidFill>
                <a:latin typeface="Calibri"/>
                <a:ea typeface="Calibri"/>
                <a:cs typeface="Calibri"/>
                <a:sym typeface="Calibri"/>
              </a:rPr>
              <a:t>256x256 pixels to harness CNN's capacity for more significant inputs.</a:t>
            </a:r>
            <a:endParaRPr/>
          </a:p>
          <a:p>
            <a:pPr marL="0" marR="0" lvl="0" indent="0" algn="just" rtl="0">
              <a:lnSpc>
                <a:spcPct val="100000"/>
              </a:lnSpc>
              <a:spcBef>
                <a:spcPts val="0"/>
              </a:spcBef>
              <a:spcAft>
                <a:spcPts val="0"/>
              </a:spcAft>
              <a:buClr>
                <a:schemeClr val="dk1"/>
              </a:buClr>
              <a:buSzPts val="1100"/>
              <a:buFont typeface="Lato"/>
              <a:buNone/>
            </a:pPr>
            <a:endParaRPr sz="1400" b="1" i="0" u="none" strike="noStrike" cap="none">
              <a:solidFill>
                <a:schemeClr val="accent6"/>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100"/>
              <a:buFont typeface="Lato"/>
              <a:buNone/>
            </a:pPr>
            <a:r>
              <a:rPr lang="en" sz="1400" b="1" i="0" u="none" strike="noStrike" cap="none">
                <a:solidFill>
                  <a:schemeClr val="accent6"/>
                </a:solidFill>
                <a:latin typeface="Calibri"/>
                <a:ea typeface="Calibri"/>
                <a:cs typeface="Calibri"/>
                <a:sym typeface="Calibri"/>
              </a:rPr>
              <a:t>Hyperparameters:</a:t>
            </a:r>
            <a:endParaRPr/>
          </a:p>
          <a:p>
            <a:pPr marL="285750" marR="0" lvl="0" indent="-285750" algn="just" rtl="0">
              <a:lnSpc>
                <a:spcPct val="100000"/>
              </a:lnSpc>
              <a:spcBef>
                <a:spcPts val="0"/>
              </a:spcBef>
              <a:spcAft>
                <a:spcPts val="0"/>
              </a:spcAft>
              <a:buClr>
                <a:schemeClr val="dk1"/>
              </a:buClr>
              <a:buSzPts val="1100"/>
              <a:buFont typeface="Arial"/>
              <a:buChar char="•"/>
            </a:pPr>
            <a:r>
              <a:rPr lang="en" sz="1400" b="0" i="0" u="none" strike="noStrike" cap="none">
                <a:solidFill>
                  <a:schemeClr val="dk1"/>
                </a:solidFill>
                <a:latin typeface="Calibri"/>
                <a:ea typeface="Calibri"/>
                <a:cs typeface="Calibri"/>
                <a:sym typeface="Calibri"/>
              </a:rPr>
              <a:t>Adam optimizer; Cross-entropy loss function; Batch size: 32; Learning Rate: 0.01.</a:t>
            </a:r>
            <a:endParaRPr sz="1400" b="0" i="0" u="none" strike="noStrike" cap="none">
              <a:solidFill>
                <a:schemeClr val="dk1"/>
              </a:solidFill>
              <a:latin typeface="Calibri"/>
              <a:ea typeface="Calibri"/>
              <a:cs typeface="Calibri"/>
              <a:sym typeface="Calibri"/>
            </a:endParaRPr>
          </a:p>
          <a:p>
            <a:pPr marL="285750" marR="0" lvl="0" indent="-285750" algn="just" rtl="0">
              <a:lnSpc>
                <a:spcPct val="100000"/>
              </a:lnSpc>
              <a:spcBef>
                <a:spcPts val="0"/>
              </a:spcBef>
              <a:spcAft>
                <a:spcPts val="0"/>
              </a:spcAft>
              <a:buClr>
                <a:schemeClr val="dk1"/>
              </a:buClr>
              <a:buSzPts val="1100"/>
              <a:buFont typeface="Arial"/>
              <a:buChar char="•"/>
            </a:pPr>
            <a:r>
              <a:rPr lang="en" sz="1400" b="0" i="0" u="none" strike="noStrike" cap="none">
                <a:solidFill>
                  <a:schemeClr val="dk1"/>
                </a:solidFill>
                <a:latin typeface="Calibri"/>
                <a:ea typeface="Calibri"/>
                <a:cs typeface="Calibri"/>
                <a:sym typeface="Calibri"/>
              </a:rPr>
              <a:t>Trained for 30 epochs, with an early stopping patience of 5.</a:t>
            </a:r>
            <a:endParaRPr sz="1400" b="0" i="0" u="none" strike="noStrike" cap="none">
              <a:solidFill>
                <a:schemeClr val="accent6"/>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100"/>
              <a:buFont typeface="Lato"/>
              <a:buNone/>
            </a:pPr>
            <a:endParaRPr sz="1400" b="0" i="0" u="none" strike="noStrike" cap="none">
              <a:solidFill>
                <a:schemeClr val="accent6"/>
              </a:solidFill>
              <a:latin typeface="Calibri"/>
              <a:ea typeface="Calibri"/>
              <a:cs typeface="Calibri"/>
              <a:sym typeface="Calibri"/>
            </a:endParaRPr>
          </a:p>
          <a:p>
            <a:pPr marL="285750" marR="0" lvl="0" indent="-215900" algn="just" rtl="0">
              <a:lnSpc>
                <a:spcPct val="100000"/>
              </a:lnSpc>
              <a:spcBef>
                <a:spcPts val="0"/>
              </a:spcBef>
              <a:spcAft>
                <a:spcPts val="0"/>
              </a:spcAft>
              <a:buClr>
                <a:schemeClr val="dk1"/>
              </a:buClr>
              <a:buSzPts val="1100"/>
              <a:buFont typeface="Arial"/>
              <a:buNone/>
            </a:pPr>
            <a:endParaRPr sz="1400" b="0" i="0" u="none" strike="noStrike" cap="none">
              <a:solidFill>
                <a:schemeClr val="accent6"/>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100"/>
              <a:buFont typeface="Lato"/>
              <a:buNone/>
            </a:pPr>
            <a:endParaRPr sz="1400" b="0" i="0" u="none" strike="noStrike" cap="none">
              <a:solidFill>
                <a:schemeClr val="accent6"/>
              </a:solidFill>
              <a:latin typeface="Calibri"/>
              <a:ea typeface="Calibri"/>
              <a:cs typeface="Calibri"/>
              <a:sym typeface="Calibri"/>
            </a:endParaRPr>
          </a:p>
        </p:txBody>
      </p:sp>
      <p:sp>
        <p:nvSpPr>
          <p:cNvPr id="603" name="Google Shape;603;p8"/>
          <p:cNvSpPr txBox="1"/>
          <p:nvPr/>
        </p:nvSpPr>
        <p:spPr>
          <a:xfrm>
            <a:off x="4190326" y="3069821"/>
            <a:ext cx="4869216" cy="1955374"/>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100"/>
              <a:buFont typeface="Lato"/>
              <a:buNone/>
            </a:pPr>
            <a:r>
              <a:rPr lang="en" sz="1400" b="1" i="0" u="none" strike="noStrike" cap="none">
                <a:solidFill>
                  <a:schemeClr val="dk1"/>
                </a:solidFill>
                <a:latin typeface="Calibri"/>
                <a:ea typeface="Calibri"/>
                <a:cs typeface="Calibri"/>
                <a:sym typeface="Calibri"/>
              </a:rPr>
              <a:t>Train Results:</a:t>
            </a:r>
            <a:endParaRPr/>
          </a:p>
          <a:p>
            <a:pPr marL="285750" marR="0" lvl="0" indent="-285750" algn="just" rtl="0">
              <a:lnSpc>
                <a:spcPct val="100000"/>
              </a:lnSpc>
              <a:spcBef>
                <a:spcPts val="0"/>
              </a:spcBef>
              <a:spcAft>
                <a:spcPts val="0"/>
              </a:spcAft>
              <a:buClr>
                <a:schemeClr val="dk1"/>
              </a:buClr>
              <a:buSzPts val="1100"/>
              <a:buFont typeface="Arial"/>
              <a:buChar char="•"/>
            </a:pPr>
            <a:r>
              <a:rPr lang="en" sz="1400" b="0" i="0" u="none" strike="noStrike" cap="none">
                <a:solidFill>
                  <a:schemeClr val="dk1"/>
                </a:solidFill>
                <a:latin typeface="Calibri"/>
                <a:ea typeface="Calibri"/>
                <a:cs typeface="Calibri"/>
                <a:sym typeface="Calibri"/>
              </a:rPr>
              <a:t>Early Stop: 17</a:t>
            </a:r>
            <a:r>
              <a:rPr lang="en" sz="1400" b="0" i="0" u="none" strike="noStrike" cap="none" baseline="30000">
                <a:solidFill>
                  <a:schemeClr val="dk1"/>
                </a:solidFill>
                <a:latin typeface="Calibri"/>
                <a:ea typeface="Calibri"/>
                <a:cs typeface="Calibri"/>
                <a:sym typeface="Calibri"/>
              </a:rPr>
              <a:t>th</a:t>
            </a:r>
            <a:r>
              <a:rPr lang="en" sz="1400" b="0" i="0" u="none" strike="noStrike" cap="none">
                <a:solidFill>
                  <a:schemeClr val="dk1"/>
                </a:solidFill>
                <a:latin typeface="Calibri"/>
                <a:ea typeface="Calibri"/>
                <a:cs typeface="Calibri"/>
                <a:sym typeface="Calibri"/>
              </a:rPr>
              <a:t> epoch</a:t>
            </a:r>
            <a:endParaRPr/>
          </a:p>
          <a:p>
            <a:pPr marL="285750" marR="0" lvl="0" indent="-285750" algn="just" rtl="0">
              <a:lnSpc>
                <a:spcPct val="100000"/>
              </a:lnSpc>
              <a:spcBef>
                <a:spcPts val="0"/>
              </a:spcBef>
              <a:spcAft>
                <a:spcPts val="0"/>
              </a:spcAft>
              <a:buClr>
                <a:schemeClr val="dk1"/>
              </a:buClr>
              <a:buSzPts val="1100"/>
              <a:buFont typeface="Arial"/>
              <a:buChar char="•"/>
            </a:pPr>
            <a:r>
              <a:rPr lang="en" sz="1400" b="0" i="0" u="none" strike="noStrike" cap="none">
                <a:solidFill>
                  <a:schemeClr val="dk1"/>
                </a:solidFill>
                <a:latin typeface="Calibri"/>
                <a:ea typeface="Calibri"/>
                <a:cs typeface="Calibri"/>
                <a:sym typeface="Calibri"/>
              </a:rPr>
              <a:t>The best results, at the 12</a:t>
            </a:r>
            <a:r>
              <a:rPr lang="en" sz="1400" b="0" i="0" u="none" strike="noStrike" cap="none" baseline="30000">
                <a:solidFill>
                  <a:schemeClr val="dk1"/>
                </a:solidFill>
                <a:latin typeface="Calibri"/>
                <a:ea typeface="Calibri"/>
                <a:cs typeface="Calibri"/>
                <a:sym typeface="Calibri"/>
              </a:rPr>
              <a:t>th</a:t>
            </a:r>
            <a:r>
              <a:rPr lang="en" sz="1400" b="0" i="0" u="none" strike="noStrike" cap="none">
                <a:solidFill>
                  <a:schemeClr val="dk1"/>
                </a:solidFill>
                <a:latin typeface="Calibri"/>
                <a:ea typeface="Calibri"/>
                <a:cs typeface="Calibri"/>
                <a:sym typeface="Calibri"/>
              </a:rPr>
              <a:t> epoch, with an </a:t>
            </a:r>
            <a:r>
              <a:rPr lang="en" sz="1400" b="1" i="0" u="none" strike="noStrike" cap="none">
                <a:solidFill>
                  <a:schemeClr val="dk1"/>
                </a:solidFill>
                <a:latin typeface="Calibri"/>
                <a:ea typeface="Calibri"/>
                <a:cs typeface="Calibri"/>
                <a:sym typeface="Calibri"/>
              </a:rPr>
              <a:t>accuracy</a:t>
            </a:r>
            <a:r>
              <a:rPr lang="en" sz="1400" b="0" i="0" u="none" strike="noStrike" cap="none">
                <a:solidFill>
                  <a:schemeClr val="dk1"/>
                </a:solidFill>
                <a:latin typeface="Calibri"/>
                <a:ea typeface="Calibri"/>
                <a:cs typeface="Calibri"/>
                <a:sym typeface="Calibri"/>
              </a:rPr>
              <a:t> of </a:t>
            </a:r>
            <a:r>
              <a:rPr lang="en" sz="1400" b="1" i="0" u="none" strike="noStrike" cap="none">
                <a:solidFill>
                  <a:schemeClr val="dk1"/>
                </a:solidFill>
                <a:latin typeface="Calibri"/>
                <a:ea typeface="Calibri"/>
                <a:cs typeface="Calibri"/>
                <a:sym typeface="Calibri"/>
              </a:rPr>
              <a:t>Train: 98.1% ; Validation: 97.9%</a:t>
            </a:r>
            <a:r>
              <a:rPr lang="en" sz="1400" b="0" i="0" u="none" strike="noStrike" cap="none">
                <a:solidFill>
                  <a:schemeClr val="dk1"/>
                </a:solidFill>
                <a:latin typeface="Calibri"/>
                <a:ea typeface="Calibri"/>
                <a:cs typeface="Calibri"/>
                <a:sym typeface="Calibri"/>
              </a:rPr>
              <a:t>.</a:t>
            </a:r>
            <a:endParaRPr sz="14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100"/>
              <a:buFont typeface="Lato"/>
              <a:buNone/>
            </a:pPr>
            <a:endParaRPr sz="1400" b="1"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100"/>
              <a:buFont typeface="Lato"/>
              <a:buNone/>
            </a:pPr>
            <a:r>
              <a:rPr lang="en" sz="1400" b="1" i="0" u="none" strike="noStrike" cap="none">
                <a:solidFill>
                  <a:schemeClr val="dk1"/>
                </a:solidFill>
                <a:latin typeface="Calibri"/>
                <a:ea typeface="Calibri"/>
                <a:cs typeface="Calibri"/>
                <a:sym typeface="Calibri"/>
              </a:rPr>
              <a:t>Test Results:</a:t>
            </a:r>
            <a:endParaRPr/>
          </a:p>
          <a:p>
            <a:pPr marL="285750" marR="0" lvl="0" indent="-285750" algn="just" rtl="0">
              <a:lnSpc>
                <a:spcPct val="100000"/>
              </a:lnSpc>
              <a:spcBef>
                <a:spcPts val="0"/>
              </a:spcBef>
              <a:spcAft>
                <a:spcPts val="0"/>
              </a:spcAft>
              <a:buClr>
                <a:schemeClr val="dk1"/>
              </a:buClr>
              <a:buSzPts val="1100"/>
              <a:buFont typeface="Arial"/>
              <a:buChar char="•"/>
            </a:pPr>
            <a:r>
              <a:rPr lang="en" sz="1400" b="0" i="0" u="none" strike="noStrike" cap="none">
                <a:solidFill>
                  <a:schemeClr val="dk1"/>
                </a:solidFill>
                <a:latin typeface="Calibri"/>
                <a:ea typeface="Calibri"/>
                <a:cs typeface="Calibri"/>
                <a:sym typeface="Calibri"/>
              </a:rPr>
              <a:t>Loss:1.418;  Accuracy:72.1%; Precision:79.6%; Recall:72.1%; F1:66.7%</a:t>
            </a:r>
            <a:endParaRPr/>
          </a:p>
        </p:txBody>
      </p:sp>
      <p:sp>
        <p:nvSpPr>
          <p:cNvPr id="604" name="Google Shape;604;p8"/>
          <p:cNvSpPr txBox="1"/>
          <p:nvPr/>
        </p:nvSpPr>
        <p:spPr>
          <a:xfrm>
            <a:off x="4184568" y="717350"/>
            <a:ext cx="3141272" cy="41155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Lato"/>
              <a:buNone/>
            </a:pPr>
            <a:r>
              <a:rPr lang="en" sz="1400" b="1" i="0" u="none" strike="noStrike" cap="none">
                <a:solidFill>
                  <a:schemeClr val="dk1"/>
                </a:solidFill>
                <a:latin typeface="Calibri"/>
                <a:ea typeface="Calibri"/>
                <a:cs typeface="Calibri"/>
                <a:sym typeface="Calibri"/>
              </a:rPr>
              <a:t>Train Results</a:t>
            </a:r>
            <a:endParaRPr sz="1400" b="1" i="0" u="none" strike="noStrike" cap="none">
              <a:solidFill>
                <a:schemeClr val="dk1"/>
              </a:solidFill>
              <a:latin typeface="Calibri"/>
              <a:ea typeface="Calibri"/>
              <a:cs typeface="Calibri"/>
              <a:sym typeface="Calibri"/>
            </a:endParaRPr>
          </a:p>
        </p:txBody>
      </p:sp>
      <p:sp>
        <p:nvSpPr>
          <p:cNvPr id="605" name="Google Shape;605;p8"/>
          <p:cNvSpPr txBox="1"/>
          <p:nvPr/>
        </p:nvSpPr>
        <p:spPr>
          <a:xfrm>
            <a:off x="7325840" y="1040191"/>
            <a:ext cx="1818160" cy="41155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Lato"/>
              <a:buNone/>
            </a:pPr>
            <a:r>
              <a:rPr lang="en" sz="1400" b="1" i="0" u="none" strike="noStrike" cap="none">
                <a:solidFill>
                  <a:schemeClr val="dk1"/>
                </a:solidFill>
                <a:latin typeface="Calibri"/>
                <a:ea typeface="Calibri"/>
                <a:cs typeface="Calibri"/>
                <a:sym typeface="Calibri"/>
              </a:rPr>
              <a:t>Test Confusion Matrix</a:t>
            </a:r>
            <a:endParaRPr sz="1400" b="1" i="0" u="none" strike="noStrike" cap="none">
              <a:solidFill>
                <a:schemeClr val="dk1"/>
              </a:solidFill>
              <a:latin typeface="Calibri"/>
              <a:ea typeface="Calibri"/>
              <a:cs typeface="Calibri"/>
              <a:sym typeface="Calibri"/>
            </a:endParaRPr>
          </a:p>
        </p:txBody>
      </p:sp>
      <p:sp>
        <p:nvSpPr>
          <p:cNvPr id="606" name="Google Shape;606;p8"/>
          <p:cNvSpPr/>
          <p:nvPr/>
        </p:nvSpPr>
        <p:spPr>
          <a:xfrm flipH="1">
            <a:off x="4039138" y="1142240"/>
            <a:ext cx="53010" cy="3230721"/>
          </a:xfrm>
          <a:prstGeom prst="rect">
            <a:avLst/>
          </a:prstGeom>
          <a:solidFill>
            <a:srgbClr val="7BD6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07" name="Google Shape;607;p8"/>
          <p:cNvPicPr preferRelativeResize="0"/>
          <p:nvPr/>
        </p:nvPicPr>
        <p:blipFill rotWithShape="1">
          <a:blip r:embed="rId3">
            <a:alphaModFix/>
          </a:blip>
          <a:srcRect/>
          <a:stretch/>
        </p:blipFill>
        <p:spPr>
          <a:xfrm>
            <a:off x="4260444" y="1059171"/>
            <a:ext cx="3025903" cy="2010649"/>
          </a:xfrm>
          <a:prstGeom prst="rect">
            <a:avLst/>
          </a:prstGeom>
          <a:noFill/>
          <a:ln>
            <a:noFill/>
          </a:ln>
        </p:spPr>
      </p:pic>
      <p:pic>
        <p:nvPicPr>
          <p:cNvPr id="608" name="Google Shape;608;p8"/>
          <p:cNvPicPr preferRelativeResize="0"/>
          <p:nvPr/>
        </p:nvPicPr>
        <p:blipFill rotWithShape="1">
          <a:blip r:embed="rId4">
            <a:alphaModFix/>
          </a:blip>
          <a:srcRect/>
          <a:stretch/>
        </p:blipFill>
        <p:spPr>
          <a:xfrm>
            <a:off x="7394722" y="1372859"/>
            <a:ext cx="1683921" cy="140146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9"/>
          <p:cNvSpPr txBox="1"/>
          <p:nvPr/>
        </p:nvSpPr>
        <p:spPr>
          <a:xfrm>
            <a:off x="3768574" y="238914"/>
            <a:ext cx="525600" cy="590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9"/>
          <p:cNvSpPr txBox="1"/>
          <p:nvPr/>
        </p:nvSpPr>
        <p:spPr>
          <a:xfrm>
            <a:off x="2584839" y="274421"/>
            <a:ext cx="3974322" cy="439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1600" b="1" i="0" u="none" strike="noStrike" cap="none">
                <a:solidFill>
                  <a:schemeClr val="lt2"/>
                </a:solidFill>
                <a:latin typeface="Manrope"/>
                <a:ea typeface="Manrope"/>
                <a:cs typeface="Manrope"/>
                <a:sym typeface="Manrope"/>
              </a:rPr>
              <a:t>07  </a:t>
            </a:r>
            <a:r>
              <a:rPr lang="en" sz="1600" b="1" i="0" u="none" strike="noStrike" cap="none">
                <a:solidFill>
                  <a:schemeClr val="dk1"/>
                </a:solidFill>
                <a:latin typeface="Manrope"/>
                <a:ea typeface="Manrope"/>
                <a:cs typeface="Manrope"/>
                <a:sym typeface="Manrope"/>
              </a:rPr>
              <a:t>Transfer Learning Models</a:t>
            </a:r>
            <a:endParaRPr/>
          </a:p>
        </p:txBody>
      </p:sp>
      <p:sp>
        <p:nvSpPr>
          <p:cNvPr id="615" name="Google Shape;615;p9"/>
          <p:cNvSpPr txBox="1"/>
          <p:nvPr/>
        </p:nvSpPr>
        <p:spPr>
          <a:xfrm>
            <a:off x="84458" y="713920"/>
            <a:ext cx="1919236" cy="439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600" b="1" i="0" u="none" strike="noStrike" cap="none">
                <a:solidFill>
                  <a:schemeClr val="lt2"/>
                </a:solidFill>
                <a:latin typeface="Manrope"/>
                <a:ea typeface="Manrope"/>
                <a:cs typeface="Manrope"/>
                <a:sym typeface="Manrope"/>
              </a:rPr>
              <a:t>07.01  </a:t>
            </a:r>
            <a:r>
              <a:rPr lang="en" sz="1600" b="1" i="0" u="none" strike="noStrike" cap="none">
                <a:solidFill>
                  <a:schemeClr val="dk1"/>
                </a:solidFill>
                <a:latin typeface="Manrope"/>
                <a:ea typeface="Manrope"/>
                <a:cs typeface="Manrope"/>
                <a:sym typeface="Manrope"/>
              </a:rPr>
              <a:t>VGG16</a:t>
            </a:r>
            <a:endParaRPr sz="1600" b="1" i="0" u="none" strike="noStrike" cap="none">
              <a:solidFill>
                <a:schemeClr val="dk1"/>
              </a:solidFill>
              <a:latin typeface="Manrope"/>
              <a:ea typeface="Manrope"/>
              <a:cs typeface="Manrope"/>
              <a:sym typeface="Manrope"/>
            </a:endParaRPr>
          </a:p>
        </p:txBody>
      </p:sp>
      <p:pic>
        <p:nvPicPr>
          <p:cNvPr id="616" name="Google Shape;616;p9" descr="A diagram of a graph&#10;&#10;Description automatically generated"/>
          <p:cNvPicPr preferRelativeResize="0"/>
          <p:nvPr/>
        </p:nvPicPr>
        <p:blipFill rotWithShape="1">
          <a:blip r:embed="rId3">
            <a:alphaModFix/>
          </a:blip>
          <a:srcRect/>
          <a:stretch/>
        </p:blipFill>
        <p:spPr>
          <a:xfrm>
            <a:off x="1023040" y="2163475"/>
            <a:ext cx="2227561" cy="1221697"/>
          </a:xfrm>
          <a:prstGeom prst="rect">
            <a:avLst/>
          </a:prstGeom>
          <a:noFill/>
          <a:ln>
            <a:noFill/>
          </a:ln>
        </p:spPr>
      </p:pic>
      <p:pic>
        <p:nvPicPr>
          <p:cNvPr id="617" name="Google Shape;617;p9"/>
          <p:cNvPicPr preferRelativeResize="0"/>
          <p:nvPr/>
        </p:nvPicPr>
        <p:blipFill rotWithShape="1">
          <a:blip r:embed="rId4">
            <a:alphaModFix/>
          </a:blip>
          <a:srcRect/>
          <a:stretch/>
        </p:blipFill>
        <p:spPr>
          <a:xfrm>
            <a:off x="4260444" y="1064505"/>
            <a:ext cx="3058402" cy="2018172"/>
          </a:xfrm>
          <a:prstGeom prst="rect">
            <a:avLst/>
          </a:prstGeom>
          <a:noFill/>
          <a:ln>
            <a:noFill/>
          </a:ln>
        </p:spPr>
      </p:pic>
      <p:pic>
        <p:nvPicPr>
          <p:cNvPr id="618" name="Google Shape;618;p9"/>
          <p:cNvPicPr preferRelativeResize="0"/>
          <p:nvPr/>
        </p:nvPicPr>
        <p:blipFill rotWithShape="1">
          <a:blip r:embed="rId5">
            <a:alphaModFix/>
          </a:blip>
          <a:srcRect/>
          <a:stretch/>
        </p:blipFill>
        <p:spPr>
          <a:xfrm>
            <a:off x="7394722" y="1372858"/>
            <a:ext cx="1683922" cy="1401466"/>
          </a:xfrm>
          <a:prstGeom prst="rect">
            <a:avLst/>
          </a:prstGeom>
          <a:noFill/>
          <a:ln>
            <a:noFill/>
          </a:ln>
        </p:spPr>
      </p:pic>
      <p:sp>
        <p:nvSpPr>
          <p:cNvPr id="619" name="Google Shape;619;p9"/>
          <p:cNvSpPr txBox="1"/>
          <p:nvPr/>
        </p:nvSpPr>
        <p:spPr>
          <a:xfrm>
            <a:off x="113942" y="1006285"/>
            <a:ext cx="3825903" cy="997923"/>
          </a:xfrm>
          <a:prstGeom prst="rect">
            <a:avLst/>
          </a:prstGeom>
          <a:noFill/>
          <a:ln>
            <a:noFill/>
          </a:ln>
        </p:spPr>
        <p:txBody>
          <a:bodyPr spcFirstLastPara="1" wrap="square" lIns="91425" tIns="91425" rIns="91425" bIns="91425" anchor="t" anchorCtr="0">
            <a:noAutofit/>
          </a:bodyPr>
          <a:lstStyle/>
          <a:p>
            <a:pPr marL="285750" marR="0" lvl="0" indent="-285750" algn="just" rtl="0">
              <a:lnSpc>
                <a:spcPct val="100000"/>
              </a:lnSpc>
              <a:spcBef>
                <a:spcPts val="0"/>
              </a:spcBef>
              <a:spcAft>
                <a:spcPts val="0"/>
              </a:spcAft>
              <a:buClr>
                <a:schemeClr val="dk1"/>
              </a:buClr>
              <a:buSzPts val="1100"/>
              <a:buFont typeface="Arial"/>
              <a:buChar char="•"/>
            </a:pPr>
            <a:r>
              <a:rPr lang="en" sz="1400" b="0" i="0" u="none" strike="noStrike" cap="none">
                <a:solidFill>
                  <a:schemeClr val="accent6"/>
                </a:solidFill>
                <a:latin typeface="Calibri"/>
                <a:ea typeface="Calibri"/>
                <a:cs typeface="Calibri"/>
                <a:sym typeface="Calibri"/>
              </a:rPr>
              <a:t>It is known for its simplicity and effectiveness in image classification.</a:t>
            </a:r>
            <a:endParaRPr/>
          </a:p>
          <a:p>
            <a:pPr marL="285750" marR="0" lvl="0" indent="-285750" algn="just" rtl="0">
              <a:lnSpc>
                <a:spcPct val="100000"/>
              </a:lnSpc>
              <a:spcBef>
                <a:spcPts val="0"/>
              </a:spcBef>
              <a:spcAft>
                <a:spcPts val="0"/>
              </a:spcAft>
              <a:buClr>
                <a:schemeClr val="dk1"/>
              </a:buClr>
              <a:buSzPts val="1100"/>
              <a:buFont typeface="Arial"/>
              <a:buChar char="•"/>
            </a:pPr>
            <a:r>
              <a:rPr lang="en" sz="1400" b="0" i="0" u="none" strike="noStrike" cap="none">
                <a:solidFill>
                  <a:schemeClr val="accent6"/>
                </a:solidFill>
                <a:latin typeface="Calibri"/>
                <a:ea typeface="Calibri"/>
                <a:cs typeface="Calibri"/>
                <a:sym typeface="Calibri"/>
              </a:rPr>
              <a:t>Extensively trained on ImageNet, enabling detailed feature extraction for low-level visual details.</a:t>
            </a:r>
            <a:endParaRPr/>
          </a:p>
          <a:p>
            <a:pPr marL="0" marR="0" lvl="0" indent="0" algn="just" rtl="0">
              <a:lnSpc>
                <a:spcPct val="100000"/>
              </a:lnSpc>
              <a:spcBef>
                <a:spcPts val="0"/>
              </a:spcBef>
              <a:spcAft>
                <a:spcPts val="0"/>
              </a:spcAft>
              <a:buClr>
                <a:schemeClr val="dk1"/>
              </a:buClr>
              <a:buSzPts val="1100"/>
              <a:buFont typeface="Lato"/>
              <a:buNone/>
            </a:pPr>
            <a:endParaRPr sz="1400" b="0" i="0" u="none" strike="noStrike" cap="none">
              <a:solidFill>
                <a:schemeClr val="accent6"/>
              </a:solidFill>
              <a:latin typeface="Calibri"/>
              <a:ea typeface="Calibri"/>
              <a:cs typeface="Calibri"/>
              <a:sym typeface="Calibri"/>
            </a:endParaRPr>
          </a:p>
        </p:txBody>
      </p:sp>
      <p:sp>
        <p:nvSpPr>
          <p:cNvPr id="620" name="Google Shape;620;p9"/>
          <p:cNvSpPr txBox="1"/>
          <p:nvPr/>
        </p:nvSpPr>
        <p:spPr>
          <a:xfrm>
            <a:off x="84458" y="3139291"/>
            <a:ext cx="3825903" cy="2004209"/>
          </a:xfrm>
          <a:prstGeom prst="rect">
            <a:avLst/>
          </a:prstGeom>
          <a:noFill/>
          <a:ln>
            <a:noFill/>
          </a:ln>
        </p:spPr>
        <p:txBody>
          <a:bodyPr spcFirstLastPara="1" wrap="square" lIns="91425" tIns="91425" rIns="91425" bIns="91425" anchor="t" anchorCtr="0">
            <a:noAutofit/>
          </a:bodyPr>
          <a:lstStyle/>
          <a:p>
            <a:pPr marL="285750" marR="0" lvl="0" indent="-215900" algn="just" rtl="0">
              <a:lnSpc>
                <a:spcPct val="100000"/>
              </a:lnSpc>
              <a:spcBef>
                <a:spcPts val="0"/>
              </a:spcBef>
              <a:spcAft>
                <a:spcPts val="0"/>
              </a:spcAft>
              <a:buClr>
                <a:schemeClr val="dk1"/>
              </a:buClr>
              <a:buSzPts val="1100"/>
              <a:buFont typeface="Arial"/>
              <a:buNone/>
            </a:pPr>
            <a:endParaRPr sz="1400" b="0" i="0" u="none" strike="noStrike" cap="none">
              <a:solidFill>
                <a:schemeClr val="accent6"/>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100"/>
              <a:buFont typeface="Lato"/>
              <a:buNone/>
            </a:pPr>
            <a:r>
              <a:rPr lang="en" sz="1400" b="1" i="0" u="none" strike="noStrike" cap="none">
                <a:solidFill>
                  <a:schemeClr val="accent6"/>
                </a:solidFill>
                <a:latin typeface="Calibri"/>
                <a:ea typeface="Calibri"/>
                <a:cs typeface="Calibri"/>
                <a:sym typeface="Calibri"/>
              </a:rPr>
              <a:t>VGG16 defined hyperparameters:</a:t>
            </a:r>
            <a:endParaRPr/>
          </a:p>
          <a:p>
            <a:pPr marL="285750" marR="0" lvl="0" indent="-285750" algn="just" rtl="0">
              <a:lnSpc>
                <a:spcPct val="100000"/>
              </a:lnSpc>
              <a:spcBef>
                <a:spcPts val="0"/>
              </a:spcBef>
              <a:spcAft>
                <a:spcPts val="0"/>
              </a:spcAft>
              <a:buClr>
                <a:schemeClr val="dk1"/>
              </a:buClr>
              <a:buSzPts val="1100"/>
              <a:buFont typeface="Arial"/>
              <a:buChar char="•"/>
            </a:pPr>
            <a:r>
              <a:rPr lang="en" sz="1400" b="0" i="0" u="none" strike="noStrike" cap="none">
                <a:solidFill>
                  <a:schemeClr val="dk1"/>
                </a:solidFill>
                <a:latin typeface="Calibri"/>
                <a:ea typeface="Calibri"/>
                <a:cs typeface="Calibri"/>
                <a:sym typeface="Calibri"/>
              </a:rPr>
              <a:t>Adam optimizer; Cross-entropy loss function; Batch size: 32, Learning Rate: 0.001 with a step size of 10 epochs; Momentum: 0.9; Weight Decay of 0.01.</a:t>
            </a:r>
            <a:endParaRPr sz="1400" b="0" i="0" u="none" strike="noStrike" cap="none">
              <a:solidFill>
                <a:schemeClr val="dk1"/>
              </a:solidFill>
              <a:latin typeface="Calibri"/>
              <a:ea typeface="Calibri"/>
              <a:cs typeface="Calibri"/>
              <a:sym typeface="Calibri"/>
            </a:endParaRPr>
          </a:p>
          <a:p>
            <a:pPr marL="285750" marR="0" lvl="0" indent="-285750" algn="just" rtl="0">
              <a:lnSpc>
                <a:spcPct val="100000"/>
              </a:lnSpc>
              <a:spcBef>
                <a:spcPts val="0"/>
              </a:spcBef>
              <a:spcAft>
                <a:spcPts val="0"/>
              </a:spcAft>
              <a:buClr>
                <a:schemeClr val="dk1"/>
              </a:buClr>
              <a:buSzPts val="1100"/>
              <a:buFont typeface="Arial"/>
              <a:buChar char="•"/>
            </a:pPr>
            <a:r>
              <a:rPr lang="en" sz="1400" b="0" i="0" u="none" strike="noStrike" cap="none">
                <a:solidFill>
                  <a:schemeClr val="dk1"/>
                </a:solidFill>
                <a:latin typeface="Calibri"/>
                <a:ea typeface="Calibri"/>
                <a:cs typeface="Calibri"/>
                <a:sym typeface="Calibri"/>
              </a:rPr>
              <a:t>Trained for 30 epochs, with an early stopping patience of 5.</a:t>
            </a:r>
            <a:endParaRPr sz="1400" b="0" i="0" u="none" strike="noStrike" cap="none">
              <a:solidFill>
                <a:schemeClr val="accent6"/>
              </a:solidFill>
              <a:latin typeface="Calibri"/>
              <a:ea typeface="Calibri"/>
              <a:cs typeface="Calibri"/>
              <a:sym typeface="Calibri"/>
            </a:endParaRPr>
          </a:p>
        </p:txBody>
      </p:sp>
      <p:sp>
        <p:nvSpPr>
          <p:cNvPr id="621" name="Google Shape;621;p9"/>
          <p:cNvSpPr txBox="1"/>
          <p:nvPr/>
        </p:nvSpPr>
        <p:spPr>
          <a:xfrm>
            <a:off x="4190326" y="3069821"/>
            <a:ext cx="4869216" cy="1955374"/>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100"/>
              <a:buFont typeface="Lato"/>
              <a:buNone/>
            </a:pPr>
            <a:r>
              <a:rPr lang="en" sz="1400" b="1" i="0" u="none" strike="noStrike" cap="none">
                <a:solidFill>
                  <a:schemeClr val="dk1"/>
                </a:solidFill>
                <a:latin typeface="Calibri"/>
                <a:ea typeface="Calibri"/>
                <a:cs typeface="Calibri"/>
                <a:sym typeface="Calibri"/>
              </a:rPr>
              <a:t>Train Results:</a:t>
            </a:r>
            <a:endParaRPr/>
          </a:p>
          <a:p>
            <a:pPr marL="285750" marR="0" lvl="0" indent="-285750" algn="just" rtl="0">
              <a:lnSpc>
                <a:spcPct val="100000"/>
              </a:lnSpc>
              <a:spcBef>
                <a:spcPts val="0"/>
              </a:spcBef>
              <a:spcAft>
                <a:spcPts val="0"/>
              </a:spcAft>
              <a:buClr>
                <a:schemeClr val="dk1"/>
              </a:buClr>
              <a:buSzPts val="1100"/>
              <a:buFont typeface="Arial"/>
              <a:buChar char="•"/>
            </a:pPr>
            <a:r>
              <a:rPr lang="en" sz="1400" b="0" i="0" u="none" strike="noStrike" cap="none">
                <a:solidFill>
                  <a:schemeClr val="dk1"/>
                </a:solidFill>
                <a:latin typeface="Calibri"/>
                <a:ea typeface="Calibri"/>
                <a:cs typeface="Calibri"/>
                <a:sym typeface="Calibri"/>
              </a:rPr>
              <a:t>Early Stop: 15</a:t>
            </a:r>
            <a:r>
              <a:rPr lang="en" sz="1400" b="0" i="0" u="none" strike="noStrike" cap="none" baseline="30000">
                <a:solidFill>
                  <a:schemeClr val="dk1"/>
                </a:solidFill>
                <a:latin typeface="Calibri"/>
                <a:ea typeface="Calibri"/>
                <a:cs typeface="Calibri"/>
                <a:sym typeface="Calibri"/>
              </a:rPr>
              <a:t>th</a:t>
            </a:r>
            <a:r>
              <a:rPr lang="en" sz="1400" b="0" i="0" u="none" strike="noStrike" cap="none">
                <a:solidFill>
                  <a:schemeClr val="dk1"/>
                </a:solidFill>
                <a:latin typeface="Calibri"/>
                <a:ea typeface="Calibri"/>
                <a:cs typeface="Calibri"/>
                <a:sym typeface="Calibri"/>
              </a:rPr>
              <a:t> epoch</a:t>
            </a:r>
            <a:endParaRPr/>
          </a:p>
          <a:p>
            <a:pPr marL="285750" marR="0" lvl="0" indent="-285750" algn="just" rtl="0">
              <a:lnSpc>
                <a:spcPct val="100000"/>
              </a:lnSpc>
              <a:spcBef>
                <a:spcPts val="0"/>
              </a:spcBef>
              <a:spcAft>
                <a:spcPts val="0"/>
              </a:spcAft>
              <a:buClr>
                <a:schemeClr val="dk1"/>
              </a:buClr>
              <a:buSzPts val="1100"/>
              <a:buFont typeface="Arial"/>
              <a:buChar char="•"/>
            </a:pPr>
            <a:r>
              <a:rPr lang="en" sz="1400" b="0" i="0" u="none" strike="noStrike" cap="none">
                <a:solidFill>
                  <a:schemeClr val="dk1"/>
                </a:solidFill>
                <a:latin typeface="Calibri"/>
                <a:ea typeface="Calibri"/>
                <a:cs typeface="Calibri"/>
                <a:sym typeface="Calibri"/>
              </a:rPr>
              <a:t>The best results, at the 10</a:t>
            </a:r>
            <a:r>
              <a:rPr lang="en" sz="1400" b="0" i="0" u="none" strike="noStrike" cap="none" baseline="30000">
                <a:solidFill>
                  <a:schemeClr val="dk1"/>
                </a:solidFill>
                <a:latin typeface="Calibri"/>
                <a:ea typeface="Calibri"/>
                <a:cs typeface="Calibri"/>
                <a:sym typeface="Calibri"/>
              </a:rPr>
              <a:t>th</a:t>
            </a:r>
            <a:r>
              <a:rPr lang="en" sz="1400" b="0" i="0" u="none" strike="noStrike" cap="none">
                <a:solidFill>
                  <a:schemeClr val="dk1"/>
                </a:solidFill>
                <a:latin typeface="Calibri"/>
                <a:ea typeface="Calibri"/>
                <a:cs typeface="Calibri"/>
                <a:sym typeface="Calibri"/>
              </a:rPr>
              <a:t> epoch, with an </a:t>
            </a:r>
            <a:r>
              <a:rPr lang="en" sz="1400" b="1" i="0" u="none" strike="noStrike" cap="none">
                <a:solidFill>
                  <a:schemeClr val="dk1"/>
                </a:solidFill>
                <a:latin typeface="Calibri"/>
                <a:ea typeface="Calibri"/>
                <a:cs typeface="Calibri"/>
                <a:sym typeface="Calibri"/>
              </a:rPr>
              <a:t>accuracy</a:t>
            </a:r>
            <a:r>
              <a:rPr lang="en" sz="1400" b="0" i="0" u="none" strike="noStrike" cap="none">
                <a:solidFill>
                  <a:schemeClr val="dk1"/>
                </a:solidFill>
                <a:latin typeface="Calibri"/>
                <a:ea typeface="Calibri"/>
                <a:cs typeface="Calibri"/>
                <a:sym typeface="Calibri"/>
              </a:rPr>
              <a:t> of </a:t>
            </a:r>
            <a:r>
              <a:rPr lang="en" sz="1400" b="1" i="0" u="none" strike="noStrike" cap="none">
                <a:solidFill>
                  <a:schemeClr val="dk1"/>
                </a:solidFill>
                <a:latin typeface="Calibri"/>
                <a:ea typeface="Calibri"/>
                <a:cs typeface="Calibri"/>
                <a:sym typeface="Calibri"/>
              </a:rPr>
              <a:t>Train: 95.2% ; Validation: 96.9%</a:t>
            </a:r>
            <a:r>
              <a:rPr lang="en" sz="1400" b="0" i="0" u="none" strike="noStrike" cap="none">
                <a:solidFill>
                  <a:schemeClr val="dk1"/>
                </a:solidFill>
                <a:latin typeface="Calibri"/>
                <a:ea typeface="Calibri"/>
                <a:cs typeface="Calibri"/>
                <a:sym typeface="Calibri"/>
              </a:rPr>
              <a:t>.</a:t>
            </a:r>
            <a:endParaRPr sz="14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100"/>
              <a:buFont typeface="Lato"/>
              <a:buNone/>
            </a:pPr>
            <a:endParaRPr sz="1400" b="1"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100"/>
              <a:buFont typeface="Lato"/>
              <a:buNone/>
            </a:pPr>
            <a:r>
              <a:rPr lang="en" sz="1400" b="1" i="0" u="none" strike="noStrike" cap="none">
                <a:solidFill>
                  <a:schemeClr val="dk1"/>
                </a:solidFill>
                <a:latin typeface="Calibri"/>
                <a:ea typeface="Calibri"/>
                <a:cs typeface="Calibri"/>
                <a:sym typeface="Calibri"/>
              </a:rPr>
              <a:t>Test Results:</a:t>
            </a:r>
            <a:endParaRPr/>
          </a:p>
          <a:p>
            <a:pPr marL="285750" marR="0" lvl="0" indent="-285750" algn="just" rtl="0">
              <a:lnSpc>
                <a:spcPct val="100000"/>
              </a:lnSpc>
              <a:spcBef>
                <a:spcPts val="0"/>
              </a:spcBef>
              <a:spcAft>
                <a:spcPts val="0"/>
              </a:spcAft>
              <a:buClr>
                <a:schemeClr val="dk1"/>
              </a:buClr>
              <a:buSzPts val="1100"/>
              <a:buFont typeface="Arial"/>
              <a:buChar char="•"/>
            </a:pPr>
            <a:r>
              <a:rPr lang="en" sz="1400" b="0" i="0" u="none" strike="noStrike" cap="none">
                <a:solidFill>
                  <a:schemeClr val="dk1"/>
                </a:solidFill>
                <a:latin typeface="Calibri"/>
                <a:ea typeface="Calibri"/>
                <a:cs typeface="Calibri"/>
                <a:sym typeface="Calibri"/>
              </a:rPr>
              <a:t>Loss:0.836;  Accuracy:72.9%; Precision:78.8%; Recall:72.9%; F1:68.9%</a:t>
            </a:r>
            <a:endParaRPr/>
          </a:p>
        </p:txBody>
      </p:sp>
      <p:sp>
        <p:nvSpPr>
          <p:cNvPr id="622" name="Google Shape;622;p9"/>
          <p:cNvSpPr txBox="1"/>
          <p:nvPr/>
        </p:nvSpPr>
        <p:spPr>
          <a:xfrm>
            <a:off x="4184568" y="717350"/>
            <a:ext cx="3141272" cy="41155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Lato"/>
              <a:buNone/>
            </a:pPr>
            <a:r>
              <a:rPr lang="en" sz="1400" b="1" i="0" u="none" strike="noStrike" cap="none">
                <a:solidFill>
                  <a:schemeClr val="dk1"/>
                </a:solidFill>
                <a:latin typeface="Calibri"/>
                <a:ea typeface="Calibri"/>
                <a:cs typeface="Calibri"/>
                <a:sym typeface="Calibri"/>
              </a:rPr>
              <a:t>Train Results</a:t>
            </a:r>
            <a:endParaRPr sz="1400" b="1" i="0" u="none" strike="noStrike" cap="none">
              <a:solidFill>
                <a:schemeClr val="dk1"/>
              </a:solidFill>
              <a:latin typeface="Calibri"/>
              <a:ea typeface="Calibri"/>
              <a:cs typeface="Calibri"/>
              <a:sym typeface="Calibri"/>
            </a:endParaRPr>
          </a:p>
        </p:txBody>
      </p:sp>
      <p:sp>
        <p:nvSpPr>
          <p:cNvPr id="623" name="Google Shape;623;p9"/>
          <p:cNvSpPr txBox="1"/>
          <p:nvPr/>
        </p:nvSpPr>
        <p:spPr>
          <a:xfrm>
            <a:off x="7325840" y="1040191"/>
            <a:ext cx="1818160" cy="41155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Lato"/>
              <a:buNone/>
            </a:pPr>
            <a:r>
              <a:rPr lang="en" sz="1400" b="1" i="0" u="none" strike="noStrike" cap="none">
                <a:solidFill>
                  <a:schemeClr val="dk1"/>
                </a:solidFill>
                <a:latin typeface="Calibri"/>
                <a:ea typeface="Calibri"/>
                <a:cs typeface="Calibri"/>
                <a:sym typeface="Calibri"/>
              </a:rPr>
              <a:t>Test Confusion Matrix</a:t>
            </a:r>
            <a:endParaRPr sz="1400" b="1" i="0" u="none" strike="noStrike" cap="none">
              <a:solidFill>
                <a:schemeClr val="dk1"/>
              </a:solidFill>
              <a:latin typeface="Calibri"/>
              <a:ea typeface="Calibri"/>
              <a:cs typeface="Calibri"/>
              <a:sym typeface="Calibri"/>
            </a:endParaRPr>
          </a:p>
        </p:txBody>
      </p:sp>
      <p:sp>
        <p:nvSpPr>
          <p:cNvPr id="624" name="Google Shape;624;p9"/>
          <p:cNvSpPr/>
          <p:nvPr/>
        </p:nvSpPr>
        <p:spPr>
          <a:xfrm flipH="1">
            <a:off x="4039138" y="1142240"/>
            <a:ext cx="53010" cy="3230721"/>
          </a:xfrm>
          <a:prstGeom prst="rect">
            <a:avLst/>
          </a:prstGeom>
          <a:solidFill>
            <a:srgbClr val="7BD6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g2abcd0325a3_1_39"/>
          <p:cNvSpPr txBox="1"/>
          <p:nvPr/>
        </p:nvSpPr>
        <p:spPr>
          <a:xfrm>
            <a:off x="100" y="298350"/>
            <a:ext cx="91440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lt2"/>
                </a:solidFill>
                <a:latin typeface="Manrope"/>
                <a:ea typeface="Manrope"/>
                <a:cs typeface="Manrope"/>
                <a:sym typeface="Manrope"/>
              </a:rPr>
              <a:t>0</a:t>
            </a:r>
            <a:r>
              <a:rPr lang="en" sz="1600" b="1">
                <a:solidFill>
                  <a:schemeClr val="lt2"/>
                </a:solidFill>
                <a:latin typeface="Manrope"/>
                <a:ea typeface="Manrope"/>
                <a:cs typeface="Manrope"/>
                <a:sym typeface="Manrope"/>
              </a:rPr>
              <a:t>7</a:t>
            </a:r>
            <a:r>
              <a:rPr lang="en" sz="1600" b="1" i="0" u="none" strike="noStrike" cap="none">
                <a:solidFill>
                  <a:schemeClr val="lt2"/>
                </a:solidFill>
                <a:latin typeface="Manrope"/>
                <a:ea typeface="Manrope"/>
                <a:cs typeface="Manrope"/>
                <a:sym typeface="Manrope"/>
              </a:rPr>
              <a:t>.0</a:t>
            </a:r>
            <a:r>
              <a:rPr lang="en" sz="1600" b="1">
                <a:solidFill>
                  <a:schemeClr val="lt2"/>
                </a:solidFill>
                <a:latin typeface="Manrope"/>
                <a:ea typeface="Manrope"/>
                <a:cs typeface="Manrope"/>
                <a:sym typeface="Manrope"/>
              </a:rPr>
              <a:t>2</a:t>
            </a:r>
            <a:r>
              <a:rPr lang="en" sz="1600" b="1" i="0" u="none" strike="noStrike" cap="none">
                <a:solidFill>
                  <a:schemeClr val="dk1"/>
                </a:solidFill>
                <a:latin typeface="Manrope"/>
                <a:ea typeface="Manrope"/>
                <a:cs typeface="Manrope"/>
                <a:sym typeface="Manrope"/>
              </a:rPr>
              <a:t>  ResNet </a:t>
            </a:r>
            <a:endParaRPr sz="1600" b="1" i="0" u="none" strike="noStrike" cap="none">
              <a:solidFill>
                <a:schemeClr val="dk1"/>
              </a:solidFill>
              <a:latin typeface="Manrope"/>
              <a:ea typeface="Manrope"/>
              <a:cs typeface="Manrope"/>
              <a:sym typeface="Manrope"/>
            </a:endParaRPr>
          </a:p>
        </p:txBody>
      </p:sp>
      <p:sp>
        <p:nvSpPr>
          <p:cNvPr id="630" name="Google Shape;630;g2abcd0325a3_1_39"/>
          <p:cNvSpPr txBox="1"/>
          <p:nvPr/>
        </p:nvSpPr>
        <p:spPr>
          <a:xfrm>
            <a:off x="395500" y="805650"/>
            <a:ext cx="3409500" cy="22200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Initialization:</a:t>
            </a:r>
            <a:endParaRPr>
              <a:solidFill>
                <a:schemeClr val="dk1"/>
              </a:solidFill>
              <a:latin typeface="Calibri"/>
              <a:ea typeface="Calibri"/>
              <a:cs typeface="Calibri"/>
              <a:sym typeface="Calibri"/>
            </a:endParaRPr>
          </a:p>
          <a:p>
            <a:pPr marL="914400" lvl="1" indent="-317500" algn="l" rtl="0">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Cross-entropy loss function suitable for multi-class classification.</a:t>
            </a:r>
            <a:endParaRPr>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Optimizer and Scheduler Setup:</a:t>
            </a:r>
            <a:endParaRPr>
              <a:solidFill>
                <a:schemeClr val="dk1"/>
              </a:solidFill>
              <a:latin typeface="Calibri"/>
              <a:ea typeface="Calibri"/>
              <a:cs typeface="Calibri"/>
              <a:sym typeface="Calibri"/>
            </a:endParaRPr>
          </a:p>
          <a:p>
            <a:pPr marL="914400" lvl="1" indent="-317500" algn="l" rtl="0">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Adam optimizer.</a:t>
            </a:r>
            <a:endParaRPr>
              <a:solidFill>
                <a:schemeClr val="dk1"/>
              </a:solidFill>
              <a:latin typeface="Calibri"/>
              <a:ea typeface="Calibri"/>
              <a:cs typeface="Calibri"/>
              <a:sym typeface="Calibri"/>
            </a:endParaRPr>
          </a:p>
          <a:p>
            <a:pPr marL="914400" lvl="1" indent="-317500" algn="l" rtl="0">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Learning rate scheduler: 0.001</a:t>
            </a:r>
            <a:endParaRPr>
              <a:solidFill>
                <a:schemeClr val="dk1"/>
              </a:solidFill>
              <a:latin typeface="Calibri"/>
              <a:ea typeface="Calibri"/>
              <a:cs typeface="Calibri"/>
              <a:sym typeface="Calibri"/>
            </a:endParaRPr>
          </a:p>
          <a:p>
            <a:pPr marL="914400" lvl="1" indent="-317500" algn="l" rtl="0">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Batch size: 32</a:t>
            </a:r>
            <a:endParaRPr>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Training:</a:t>
            </a:r>
            <a:endParaRPr>
              <a:solidFill>
                <a:schemeClr val="dk1"/>
              </a:solidFill>
              <a:latin typeface="Calibri"/>
              <a:ea typeface="Calibri"/>
              <a:cs typeface="Calibri"/>
              <a:sym typeface="Calibri"/>
            </a:endParaRPr>
          </a:p>
          <a:p>
            <a:pPr marL="914400" lvl="1" indent="-317500" algn="l" rtl="0">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30 epochs.</a:t>
            </a: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a:solidFill>
                <a:schemeClr val="dk1"/>
              </a:solidFill>
              <a:latin typeface="Calibri"/>
              <a:ea typeface="Calibri"/>
              <a:cs typeface="Calibri"/>
              <a:sym typeface="Calibri"/>
            </a:endParaRPr>
          </a:p>
        </p:txBody>
      </p:sp>
      <p:pic>
        <p:nvPicPr>
          <p:cNvPr id="631" name="Google Shape;631;g2abcd0325a3_1_39"/>
          <p:cNvPicPr preferRelativeResize="0"/>
          <p:nvPr/>
        </p:nvPicPr>
        <p:blipFill rotWithShape="1">
          <a:blip r:embed="rId3">
            <a:alphaModFix/>
          </a:blip>
          <a:srcRect/>
          <a:stretch/>
        </p:blipFill>
        <p:spPr>
          <a:xfrm>
            <a:off x="4326200" y="1142238"/>
            <a:ext cx="2905375" cy="1930424"/>
          </a:xfrm>
          <a:prstGeom prst="rect">
            <a:avLst/>
          </a:prstGeom>
          <a:noFill/>
          <a:ln>
            <a:noFill/>
          </a:ln>
        </p:spPr>
      </p:pic>
      <p:pic>
        <p:nvPicPr>
          <p:cNvPr id="632" name="Google Shape;632;g2abcd0325a3_1_39"/>
          <p:cNvPicPr preferRelativeResize="0"/>
          <p:nvPr/>
        </p:nvPicPr>
        <p:blipFill rotWithShape="1">
          <a:blip r:embed="rId4">
            <a:alphaModFix/>
          </a:blip>
          <a:srcRect/>
          <a:stretch/>
        </p:blipFill>
        <p:spPr>
          <a:xfrm>
            <a:off x="7291725" y="1381925"/>
            <a:ext cx="1743325" cy="1451050"/>
          </a:xfrm>
          <a:prstGeom prst="rect">
            <a:avLst/>
          </a:prstGeom>
          <a:noFill/>
          <a:ln>
            <a:noFill/>
          </a:ln>
        </p:spPr>
      </p:pic>
      <p:sp>
        <p:nvSpPr>
          <p:cNvPr id="633" name="Google Shape;633;g2abcd0325a3_1_39"/>
          <p:cNvSpPr/>
          <p:nvPr/>
        </p:nvSpPr>
        <p:spPr>
          <a:xfrm flipH="1">
            <a:off x="3962848" y="1142240"/>
            <a:ext cx="53100" cy="3230700"/>
          </a:xfrm>
          <a:prstGeom prst="rect">
            <a:avLst/>
          </a:prstGeom>
          <a:solidFill>
            <a:srgbClr val="7BD6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4" name="Google Shape;634;g2abcd0325a3_1_39"/>
          <p:cNvSpPr txBox="1"/>
          <p:nvPr/>
        </p:nvSpPr>
        <p:spPr>
          <a:xfrm>
            <a:off x="4249700" y="3409250"/>
            <a:ext cx="2288700" cy="11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400"/>
              <a:buFont typeface="Arial"/>
              <a:buNone/>
            </a:pPr>
            <a:r>
              <a:rPr lang="en" sz="1300" b="1">
                <a:solidFill>
                  <a:schemeClr val="dk1"/>
                </a:solidFill>
                <a:latin typeface="Calibri"/>
                <a:ea typeface="Calibri"/>
                <a:cs typeface="Calibri"/>
                <a:sym typeface="Calibri"/>
              </a:rPr>
              <a:t>Train Results:</a:t>
            </a:r>
            <a:endParaRPr sz="1300" b="1">
              <a:solidFill>
                <a:schemeClr val="dk1"/>
              </a:solidFill>
              <a:latin typeface="Calibri"/>
              <a:ea typeface="Calibri"/>
              <a:cs typeface="Calibri"/>
              <a:sym typeface="Calibri"/>
            </a:endParaRPr>
          </a:p>
          <a:p>
            <a:pPr marL="457200" lvl="0" indent="-311150" algn="l" rtl="0">
              <a:spcBef>
                <a:spcPts val="0"/>
              </a:spcBef>
              <a:spcAft>
                <a:spcPts val="0"/>
              </a:spcAft>
              <a:buClr>
                <a:schemeClr val="dk1"/>
              </a:buClr>
              <a:buSzPts val="1300"/>
              <a:buFont typeface="Calibri"/>
              <a:buChar char="●"/>
            </a:pPr>
            <a:r>
              <a:rPr lang="en" sz="1300" b="1">
                <a:solidFill>
                  <a:schemeClr val="dk1"/>
                </a:solidFill>
                <a:latin typeface="Calibri"/>
                <a:ea typeface="Calibri"/>
                <a:cs typeface="Calibri"/>
                <a:sym typeface="Calibri"/>
              </a:rPr>
              <a:t>Best results: Epoch 29th</a:t>
            </a:r>
            <a:endParaRPr sz="1300" b="1">
              <a:solidFill>
                <a:schemeClr val="dk1"/>
              </a:solidFill>
              <a:latin typeface="Calibri"/>
              <a:ea typeface="Calibri"/>
              <a:cs typeface="Calibri"/>
              <a:sym typeface="Calibri"/>
            </a:endParaRPr>
          </a:p>
          <a:p>
            <a:pPr marL="457200" lvl="0" indent="-311150" algn="l" rtl="0">
              <a:spcBef>
                <a:spcPts val="0"/>
              </a:spcBef>
              <a:spcAft>
                <a:spcPts val="0"/>
              </a:spcAft>
              <a:buClr>
                <a:schemeClr val="dk1"/>
              </a:buClr>
              <a:buSzPts val="1300"/>
              <a:buFont typeface="Calibri"/>
              <a:buChar char="●"/>
            </a:pPr>
            <a:r>
              <a:rPr lang="en" sz="1300" b="1">
                <a:solidFill>
                  <a:schemeClr val="dk1"/>
                </a:solidFill>
                <a:latin typeface="Calibri"/>
                <a:ea typeface="Calibri"/>
                <a:cs typeface="Calibri"/>
                <a:sym typeface="Calibri"/>
              </a:rPr>
              <a:t>Train acc: 99,9%</a:t>
            </a:r>
            <a:endParaRPr sz="1300" b="1">
              <a:solidFill>
                <a:schemeClr val="dk1"/>
              </a:solidFill>
              <a:latin typeface="Calibri"/>
              <a:ea typeface="Calibri"/>
              <a:cs typeface="Calibri"/>
              <a:sym typeface="Calibri"/>
            </a:endParaRPr>
          </a:p>
          <a:p>
            <a:pPr marL="457200" lvl="0" indent="-311150" algn="l" rtl="0">
              <a:spcBef>
                <a:spcPts val="0"/>
              </a:spcBef>
              <a:spcAft>
                <a:spcPts val="0"/>
              </a:spcAft>
              <a:buClr>
                <a:schemeClr val="dk1"/>
              </a:buClr>
              <a:buSzPts val="1300"/>
              <a:buFont typeface="Calibri"/>
              <a:buChar char="●"/>
            </a:pPr>
            <a:r>
              <a:rPr lang="en" sz="1300" b="1">
                <a:solidFill>
                  <a:schemeClr val="dk1"/>
                </a:solidFill>
                <a:latin typeface="Calibri"/>
                <a:ea typeface="Calibri"/>
                <a:cs typeface="Calibri"/>
                <a:sym typeface="Calibri"/>
              </a:rPr>
              <a:t>Validation acc: 98,7%</a:t>
            </a:r>
            <a:endParaRPr sz="1300" b="1">
              <a:solidFill>
                <a:schemeClr val="dk1"/>
              </a:solidFill>
              <a:latin typeface="Calibri"/>
              <a:ea typeface="Calibri"/>
              <a:cs typeface="Calibri"/>
              <a:sym typeface="Calibri"/>
            </a:endParaRPr>
          </a:p>
          <a:p>
            <a:pPr marL="0" lvl="0" indent="0" algn="l" rtl="0">
              <a:spcBef>
                <a:spcPts val="0"/>
              </a:spcBef>
              <a:spcAft>
                <a:spcPts val="0"/>
              </a:spcAft>
              <a:buNone/>
            </a:pPr>
            <a:endParaRPr sz="1300" b="1">
              <a:solidFill>
                <a:schemeClr val="dk1"/>
              </a:solidFill>
              <a:latin typeface="Calibri"/>
              <a:ea typeface="Calibri"/>
              <a:cs typeface="Calibri"/>
              <a:sym typeface="Calibri"/>
            </a:endParaRPr>
          </a:p>
        </p:txBody>
      </p:sp>
      <p:sp>
        <p:nvSpPr>
          <p:cNvPr id="635" name="Google Shape;635;g2abcd0325a3_1_39"/>
          <p:cNvSpPr txBox="1"/>
          <p:nvPr/>
        </p:nvSpPr>
        <p:spPr>
          <a:xfrm>
            <a:off x="6817750" y="3354775"/>
            <a:ext cx="2217300" cy="9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latin typeface="Calibri"/>
                <a:ea typeface="Calibri"/>
                <a:cs typeface="Calibri"/>
                <a:sym typeface="Calibri"/>
              </a:rPr>
              <a:t>Test Result:</a:t>
            </a:r>
            <a:endParaRPr sz="1300" b="1">
              <a:solidFill>
                <a:schemeClr val="dk1"/>
              </a:solidFill>
              <a:latin typeface="Calibri"/>
              <a:ea typeface="Calibri"/>
              <a:cs typeface="Calibri"/>
              <a:sym typeface="Calibri"/>
            </a:endParaRPr>
          </a:p>
          <a:p>
            <a:pPr marL="457200" lvl="0" indent="-311150" algn="l" rtl="0">
              <a:spcBef>
                <a:spcPts val="0"/>
              </a:spcBef>
              <a:spcAft>
                <a:spcPts val="0"/>
              </a:spcAft>
              <a:buClr>
                <a:schemeClr val="dk1"/>
              </a:buClr>
              <a:buSzPts val="1300"/>
              <a:buFont typeface="Calibri"/>
              <a:buChar char="●"/>
            </a:pPr>
            <a:r>
              <a:rPr lang="en" sz="1300" b="1">
                <a:solidFill>
                  <a:schemeClr val="dk1"/>
                </a:solidFill>
                <a:latin typeface="Calibri"/>
                <a:ea typeface="Calibri"/>
                <a:cs typeface="Calibri"/>
                <a:sym typeface="Calibri"/>
              </a:rPr>
              <a:t>Test Loss: 0.691 </a:t>
            </a:r>
            <a:endParaRPr sz="1300" b="1">
              <a:solidFill>
                <a:schemeClr val="dk1"/>
              </a:solidFill>
              <a:latin typeface="Calibri"/>
              <a:ea typeface="Calibri"/>
              <a:cs typeface="Calibri"/>
              <a:sym typeface="Calibri"/>
            </a:endParaRPr>
          </a:p>
          <a:p>
            <a:pPr marL="457200" lvl="0" indent="-311150" algn="l" rtl="0">
              <a:spcBef>
                <a:spcPts val="0"/>
              </a:spcBef>
              <a:spcAft>
                <a:spcPts val="0"/>
              </a:spcAft>
              <a:buClr>
                <a:schemeClr val="dk1"/>
              </a:buClr>
              <a:buSzPts val="1300"/>
              <a:buFont typeface="Calibri"/>
              <a:buChar char="●"/>
            </a:pPr>
            <a:r>
              <a:rPr lang="en" sz="1300" b="1">
                <a:solidFill>
                  <a:schemeClr val="dk1"/>
                </a:solidFill>
                <a:latin typeface="Calibri"/>
                <a:ea typeface="Calibri"/>
                <a:cs typeface="Calibri"/>
                <a:sym typeface="Calibri"/>
              </a:rPr>
              <a:t>Test Accuracy: 81.4% </a:t>
            </a:r>
            <a:endParaRPr sz="1300" b="1">
              <a:solidFill>
                <a:schemeClr val="dk1"/>
              </a:solidFill>
              <a:latin typeface="Calibri"/>
              <a:ea typeface="Calibri"/>
              <a:cs typeface="Calibri"/>
              <a:sym typeface="Calibri"/>
            </a:endParaRPr>
          </a:p>
          <a:p>
            <a:pPr marL="457200" lvl="0" indent="-311150" algn="l" rtl="0">
              <a:spcBef>
                <a:spcPts val="0"/>
              </a:spcBef>
              <a:spcAft>
                <a:spcPts val="0"/>
              </a:spcAft>
              <a:buClr>
                <a:schemeClr val="dk1"/>
              </a:buClr>
              <a:buSzPts val="1300"/>
              <a:buFont typeface="Calibri"/>
              <a:buChar char="●"/>
            </a:pPr>
            <a:r>
              <a:rPr lang="en" sz="1300" b="1">
                <a:solidFill>
                  <a:schemeClr val="dk1"/>
                </a:solidFill>
                <a:latin typeface="Calibri"/>
                <a:ea typeface="Calibri"/>
                <a:cs typeface="Calibri"/>
                <a:sym typeface="Calibri"/>
              </a:rPr>
              <a:t>Test Precision: 85.4% </a:t>
            </a:r>
            <a:endParaRPr sz="1300" b="1">
              <a:solidFill>
                <a:schemeClr val="dk1"/>
              </a:solidFill>
              <a:latin typeface="Calibri"/>
              <a:ea typeface="Calibri"/>
              <a:cs typeface="Calibri"/>
              <a:sym typeface="Calibri"/>
            </a:endParaRPr>
          </a:p>
          <a:p>
            <a:pPr marL="457200" lvl="0" indent="-311150" algn="l" rtl="0">
              <a:spcBef>
                <a:spcPts val="0"/>
              </a:spcBef>
              <a:spcAft>
                <a:spcPts val="0"/>
              </a:spcAft>
              <a:buClr>
                <a:schemeClr val="dk1"/>
              </a:buClr>
              <a:buSzPts val="1300"/>
              <a:buFont typeface="Calibri"/>
              <a:buChar char="●"/>
            </a:pPr>
            <a:r>
              <a:rPr lang="en" sz="1300" b="1">
                <a:solidFill>
                  <a:schemeClr val="dk1"/>
                </a:solidFill>
                <a:latin typeface="Calibri"/>
                <a:ea typeface="Calibri"/>
                <a:cs typeface="Calibri"/>
                <a:sym typeface="Calibri"/>
              </a:rPr>
              <a:t>Test Recall: 81.4 %</a:t>
            </a:r>
            <a:endParaRPr sz="1300" b="1">
              <a:solidFill>
                <a:schemeClr val="dk1"/>
              </a:solidFill>
              <a:latin typeface="Calibri"/>
              <a:ea typeface="Calibri"/>
              <a:cs typeface="Calibri"/>
              <a:sym typeface="Calibri"/>
            </a:endParaRPr>
          </a:p>
          <a:p>
            <a:pPr marL="457200" lvl="0" indent="-311150" algn="l" rtl="0">
              <a:spcBef>
                <a:spcPts val="0"/>
              </a:spcBef>
              <a:spcAft>
                <a:spcPts val="0"/>
              </a:spcAft>
              <a:buClr>
                <a:schemeClr val="dk1"/>
              </a:buClr>
              <a:buSzPts val="1300"/>
              <a:buFont typeface="Calibri"/>
              <a:buChar char="●"/>
            </a:pPr>
            <a:r>
              <a:rPr lang="en" sz="1300" b="1">
                <a:solidFill>
                  <a:schemeClr val="dk1"/>
                </a:solidFill>
                <a:latin typeface="Calibri"/>
                <a:ea typeface="Calibri"/>
                <a:cs typeface="Calibri"/>
                <a:sym typeface="Calibri"/>
              </a:rPr>
              <a:t>Test F1: 79.6 %</a:t>
            </a:r>
            <a:endParaRPr sz="1300" b="1">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Lato"/>
              <a:ea typeface="Lato"/>
              <a:cs typeface="Lato"/>
              <a:sym typeface="Lato"/>
            </a:endParaRPr>
          </a:p>
        </p:txBody>
      </p:sp>
      <p:pic>
        <p:nvPicPr>
          <p:cNvPr id="636" name="Google Shape;636;g2abcd0325a3_1_39"/>
          <p:cNvPicPr preferRelativeResize="0"/>
          <p:nvPr/>
        </p:nvPicPr>
        <p:blipFill rotWithShape="1">
          <a:blip r:embed="rId5">
            <a:alphaModFix/>
          </a:blip>
          <a:srcRect/>
          <a:stretch/>
        </p:blipFill>
        <p:spPr>
          <a:xfrm>
            <a:off x="294225" y="3650625"/>
            <a:ext cx="3409500" cy="1098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g2ac5d614996_0_29"/>
          <p:cNvSpPr txBox="1"/>
          <p:nvPr/>
        </p:nvSpPr>
        <p:spPr>
          <a:xfrm>
            <a:off x="3768574" y="238914"/>
            <a:ext cx="525600" cy="590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g2ac5d614996_0_29"/>
          <p:cNvSpPr txBox="1"/>
          <p:nvPr/>
        </p:nvSpPr>
        <p:spPr>
          <a:xfrm>
            <a:off x="4202026" y="3340496"/>
            <a:ext cx="4869300" cy="19554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100"/>
              <a:buFont typeface="Lato"/>
              <a:buNone/>
            </a:pPr>
            <a:r>
              <a:rPr lang="en" sz="1400" b="1" i="0" u="none" strike="noStrike" cap="none">
                <a:solidFill>
                  <a:schemeClr val="dk1"/>
                </a:solidFill>
                <a:latin typeface="Calibri"/>
                <a:ea typeface="Calibri"/>
                <a:cs typeface="Calibri"/>
                <a:sym typeface="Calibri"/>
              </a:rPr>
              <a:t>Train Results:</a:t>
            </a:r>
            <a:endParaRPr>
              <a:solidFill>
                <a:schemeClr val="dk1"/>
              </a:solidFill>
            </a:endParaRPr>
          </a:p>
          <a:p>
            <a:pPr marL="285750" marR="0" lvl="0" indent="-285750" algn="just" rtl="0">
              <a:lnSpc>
                <a:spcPct val="100000"/>
              </a:lnSpc>
              <a:spcBef>
                <a:spcPts val="0"/>
              </a:spcBef>
              <a:spcAft>
                <a:spcPts val="0"/>
              </a:spcAft>
              <a:buClr>
                <a:schemeClr val="dk1"/>
              </a:buClr>
              <a:buSzPts val="1100"/>
              <a:buFont typeface="Arial"/>
              <a:buChar char="•"/>
            </a:pPr>
            <a:r>
              <a:rPr lang="en" sz="1400" b="0" i="0" u="none" strike="noStrike" cap="none">
                <a:solidFill>
                  <a:schemeClr val="dk1"/>
                </a:solidFill>
                <a:latin typeface="Calibri"/>
                <a:ea typeface="Calibri"/>
                <a:cs typeface="Calibri"/>
                <a:sym typeface="Calibri"/>
              </a:rPr>
              <a:t>The best results, at the </a:t>
            </a:r>
            <a:r>
              <a:rPr lang="en">
                <a:solidFill>
                  <a:schemeClr val="dk1"/>
                </a:solidFill>
                <a:latin typeface="Calibri"/>
                <a:ea typeface="Calibri"/>
                <a:cs typeface="Calibri"/>
                <a:sym typeface="Calibri"/>
              </a:rPr>
              <a:t>10</a:t>
            </a:r>
            <a:r>
              <a:rPr lang="en" sz="1400" b="0" i="0" u="none" strike="noStrike" cap="none" baseline="30000">
                <a:solidFill>
                  <a:schemeClr val="dk1"/>
                </a:solidFill>
                <a:latin typeface="Calibri"/>
                <a:ea typeface="Calibri"/>
                <a:cs typeface="Calibri"/>
                <a:sym typeface="Calibri"/>
              </a:rPr>
              <a:t>th</a:t>
            </a:r>
            <a:r>
              <a:rPr lang="en" sz="1400" b="0" i="0" u="none" strike="noStrike" cap="none">
                <a:solidFill>
                  <a:schemeClr val="dk1"/>
                </a:solidFill>
                <a:latin typeface="Calibri"/>
                <a:ea typeface="Calibri"/>
                <a:cs typeface="Calibri"/>
                <a:sym typeface="Calibri"/>
              </a:rPr>
              <a:t> epoch, with an </a:t>
            </a:r>
            <a:r>
              <a:rPr lang="en" sz="1400" b="1" i="0" u="none" strike="noStrike" cap="none">
                <a:solidFill>
                  <a:schemeClr val="dk1"/>
                </a:solidFill>
                <a:latin typeface="Calibri"/>
                <a:ea typeface="Calibri"/>
                <a:cs typeface="Calibri"/>
                <a:sym typeface="Calibri"/>
              </a:rPr>
              <a:t>accuracy</a:t>
            </a:r>
            <a:r>
              <a:rPr lang="en" sz="1400" b="0" i="0" u="none" strike="noStrike" cap="none">
                <a:solidFill>
                  <a:schemeClr val="dk1"/>
                </a:solidFill>
                <a:latin typeface="Calibri"/>
                <a:ea typeface="Calibri"/>
                <a:cs typeface="Calibri"/>
                <a:sym typeface="Calibri"/>
              </a:rPr>
              <a:t> of </a:t>
            </a:r>
            <a:r>
              <a:rPr lang="en" sz="1400" b="1" i="0" u="none" strike="noStrike" cap="none">
                <a:solidFill>
                  <a:schemeClr val="dk1"/>
                </a:solidFill>
                <a:latin typeface="Calibri"/>
                <a:ea typeface="Calibri"/>
                <a:cs typeface="Calibri"/>
                <a:sym typeface="Calibri"/>
              </a:rPr>
              <a:t>Train: </a:t>
            </a:r>
            <a:r>
              <a:rPr lang="en" b="1">
                <a:solidFill>
                  <a:schemeClr val="dk1"/>
                </a:solidFill>
                <a:latin typeface="Calibri"/>
                <a:ea typeface="Calibri"/>
                <a:cs typeface="Calibri"/>
                <a:sym typeface="Calibri"/>
              </a:rPr>
              <a:t>100%</a:t>
            </a:r>
            <a:r>
              <a:rPr lang="en" sz="1400" b="1" i="0" u="none" strike="noStrike" cap="none">
                <a:solidFill>
                  <a:schemeClr val="dk1"/>
                </a:solidFill>
                <a:latin typeface="Calibri"/>
                <a:ea typeface="Calibri"/>
                <a:cs typeface="Calibri"/>
                <a:sym typeface="Calibri"/>
              </a:rPr>
              <a:t> ; Validation: </a:t>
            </a:r>
            <a:r>
              <a:rPr lang="en" sz="1300" b="1">
                <a:solidFill>
                  <a:schemeClr val="dk1"/>
                </a:solidFill>
                <a:latin typeface="Calibri"/>
                <a:ea typeface="Calibri"/>
                <a:cs typeface="Calibri"/>
                <a:sym typeface="Calibri"/>
              </a:rPr>
              <a:t>99,6%</a:t>
            </a:r>
            <a:r>
              <a:rPr lang="en" sz="1400" b="0" i="0" u="none" strike="noStrike" cap="none">
                <a:solidFill>
                  <a:schemeClr val="dk1"/>
                </a:solidFill>
                <a:latin typeface="Calibri"/>
                <a:ea typeface="Calibri"/>
                <a:cs typeface="Calibri"/>
                <a:sym typeface="Calibri"/>
              </a:rPr>
              <a:t>.</a:t>
            </a:r>
            <a:endParaRPr sz="14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100"/>
              <a:buFont typeface="Lato"/>
              <a:buNone/>
            </a:pPr>
            <a:endParaRPr sz="1400" b="1"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100"/>
              <a:buFont typeface="Lato"/>
              <a:buNone/>
            </a:pPr>
            <a:r>
              <a:rPr lang="en" sz="1400" b="1" i="0" u="none" strike="noStrike" cap="none">
                <a:solidFill>
                  <a:schemeClr val="dk1"/>
                </a:solidFill>
                <a:latin typeface="Calibri"/>
                <a:ea typeface="Calibri"/>
                <a:cs typeface="Calibri"/>
                <a:sym typeface="Calibri"/>
              </a:rPr>
              <a:t>Test Results:</a:t>
            </a:r>
            <a:endParaRPr>
              <a:solidFill>
                <a:schemeClr val="dk1"/>
              </a:solidFill>
            </a:endParaRPr>
          </a:p>
          <a:p>
            <a:pPr marL="285750" marR="0" lvl="0" indent="-285750" algn="just" rtl="0">
              <a:lnSpc>
                <a:spcPct val="100000"/>
              </a:lnSpc>
              <a:spcBef>
                <a:spcPts val="0"/>
              </a:spcBef>
              <a:spcAft>
                <a:spcPts val="0"/>
              </a:spcAft>
              <a:buClr>
                <a:schemeClr val="dk1"/>
              </a:buClr>
              <a:buSzPts val="1100"/>
              <a:buFont typeface="Arial"/>
              <a:buChar char="•"/>
            </a:pPr>
            <a:r>
              <a:rPr lang="en" sz="1400" i="0" u="none" strike="noStrike" cap="none">
                <a:solidFill>
                  <a:schemeClr val="dk1"/>
                </a:solidFill>
                <a:latin typeface="Calibri"/>
                <a:ea typeface="Calibri"/>
                <a:cs typeface="Calibri"/>
                <a:sym typeface="Calibri"/>
              </a:rPr>
              <a:t>Loss:</a:t>
            </a:r>
            <a:r>
              <a:rPr lang="en" sz="1300">
                <a:solidFill>
                  <a:schemeClr val="dk1"/>
                </a:solidFill>
                <a:latin typeface="Calibri"/>
                <a:ea typeface="Calibri"/>
                <a:cs typeface="Calibri"/>
                <a:sym typeface="Calibri"/>
              </a:rPr>
              <a:t>1.118 </a:t>
            </a:r>
            <a:r>
              <a:rPr lang="en" sz="1400" i="0" u="none" strike="noStrike" cap="none">
                <a:solidFill>
                  <a:schemeClr val="dk1"/>
                </a:solidFill>
                <a:latin typeface="Calibri"/>
                <a:ea typeface="Calibri"/>
                <a:cs typeface="Calibri"/>
                <a:sym typeface="Calibri"/>
              </a:rPr>
              <a:t>;  Accuracy:</a:t>
            </a:r>
            <a:r>
              <a:rPr lang="en" sz="1300">
                <a:solidFill>
                  <a:schemeClr val="dk1"/>
                </a:solidFill>
                <a:latin typeface="Calibri"/>
                <a:ea typeface="Calibri"/>
                <a:cs typeface="Calibri"/>
                <a:sym typeface="Calibri"/>
              </a:rPr>
              <a:t>85.1%; </a:t>
            </a:r>
            <a:r>
              <a:rPr lang="en" sz="1400" i="0" u="none" strike="noStrike" cap="none">
                <a:solidFill>
                  <a:schemeClr val="dk1"/>
                </a:solidFill>
                <a:latin typeface="Calibri"/>
                <a:ea typeface="Calibri"/>
                <a:cs typeface="Calibri"/>
                <a:sym typeface="Calibri"/>
              </a:rPr>
              <a:t>Precision: </a:t>
            </a:r>
            <a:r>
              <a:rPr lang="en" sz="1300">
                <a:solidFill>
                  <a:schemeClr val="dk1"/>
                </a:solidFill>
                <a:latin typeface="Calibri"/>
                <a:ea typeface="Calibri"/>
                <a:cs typeface="Calibri"/>
                <a:sym typeface="Calibri"/>
              </a:rPr>
              <a:t>88.0%</a:t>
            </a:r>
            <a:r>
              <a:rPr lang="en" sz="1400" i="0" u="none" strike="noStrike" cap="none">
                <a:solidFill>
                  <a:schemeClr val="dk1"/>
                </a:solidFill>
                <a:latin typeface="Calibri"/>
                <a:ea typeface="Calibri"/>
                <a:cs typeface="Calibri"/>
                <a:sym typeface="Calibri"/>
              </a:rPr>
              <a:t>; Recall:72.1%; F1:</a:t>
            </a:r>
            <a:r>
              <a:rPr lang="en" sz="1300">
                <a:solidFill>
                  <a:schemeClr val="dk1"/>
                </a:solidFill>
                <a:latin typeface="Calibri"/>
                <a:ea typeface="Calibri"/>
                <a:cs typeface="Calibri"/>
                <a:sym typeface="Calibri"/>
              </a:rPr>
              <a:t>84.0%</a:t>
            </a:r>
            <a:endParaRPr>
              <a:solidFill>
                <a:schemeClr val="dk1"/>
              </a:solidFill>
            </a:endParaRPr>
          </a:p>
        </p:txBody>
      </p:sp>
      <p:sp>
        <p:nvSpPr>
          <p:cNvPr id="643" name="Google Shape;643;g2ac5d614996_0_29"/>
          <p:cNvSpPr txBox="1"/>
          <p:nvPr/>
        </p:nvSpPr>
        <p:spPr>
          <a:xfrm>
            <a:off x="68025" y="307525"/>
            <a:ext cx="90759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lt2"/>
                </a:solidFill>
                <a:latin typeface="Manrope"/>
                <a:ea typeface="Manrope"/>
                <a:cs typeface="Manrope"/>
                <a:sym typeface="Manrope"/>
              </a:rPr>
              <a:t>0</a:t>
            </a:r>
            <a:r>
              <a:rPr lang="en" sz="1600" b="1">
                <a:solidFill>
                  <a:schemeClr val="lt2"/>
                </a:solidFill>
                <a:latin typeface="Manrope"/>
                <a:ea typeface="Manrope"/>
                <a:cs typeface="Manrope"/>
                <a:sym typeface="Manrope"/>
              </a:rPr>
              <a:t>7</a:t>
            </a:r>
            <a:r>
              <a:rPr lang="en" sz="1600" b="1" i="0" u="none" strike="noStrike" cap="none">
                <a:solidFill>
                  <a:schemeClr val="lt2"/>
                </a:solidFill>
                <a:latin typeface="Manrope"/>
                <a:ea typeface="Manrope"/>
                <a:cs typeface="Manrope"/>
                <a:sym typeface="Manrope"/>
              </a:rPr>
              <a:t>.0</a:t>
            </a:r>
            <a:r>
              <a:rPr lang="en" sz="1600" b="1">
                <a:solidFill>
                  <a:schemeClr val="lt2"/>
                </a:solidFill>
                <a:latin typeface="Manrope"/>
                <a:ea typeface="Manrope"/>
                <a:cs typeface="Manrope"/>
                <a:sym typeface="Manrope"/>
              </a:rPr>
              <a:t>3</a:t>
            </a:r>
            <a:r>
              <a:rPr lang="en" sz="1600" b="1" i="0" u="none" strike="noStrike" cap="none">
                <a:solidFill>
                  <a:schemeClr val="dk1"/>
                </a:solidFill>
                <a:latin typeface="Manrope"/>
                <a:ea typeface="Manrope"/>
                <a:cs typeface="Manrope"/>
                <a:sym typeface="Manrope"/>
              </a:rPr>
              <a:t>  DenseNet</a:t>
            </a:r>
            <a:endParaRPr sz="1600" b="1" i="0" u="none" strike="noStrike" cap="none">
              <a:solidFill>
                <a:schemeClr val="dk1"/>
              </a:solidFill>
              <a:latin typeface="Manrope"/>
              <a:ea typeface="Manrope"/>
              <a:cs typeface="Manrope"/>
              <a:sym typeface="Manrope"/>
            </a:endParaRPr>
          </a:p>
        </p:txBody>
      </p:sp>
      <p:pic>
        <p:nvPicPr>
          <p:cNvPr id="644" name="Google Shape;644;g2ac5d614996_0_29"/>
          <p:cNvPicPr preferRelativeResize="0"/>
          <p:nvPr/>
        </p:nvPicPr>
        <p:blipFill rotWithShape="1">
          <a:blip r:embed="rId3">
            <a:alphaModFix/>
          </a:blip>
          <a:srcRect/>
          <a:stretch/>
        </p:blipFill>
        <p:spPr>
          <a:xfrm>
            <a:off x="165975" y="2518700"/>
            <a:ext cx="3855650" cy="2475550"/>
          </a:xfrm>
          <a:prstGeom prst="rect">
            <a:avLst/>
          </a:prstGeom>
          <a:noFill/>
          <a:ln>
            <a:noFill/>
          </a:ln>
        </p:spPr>
      </p:pic>
      <p:sp>
        <p:nvSpPr>
          <p:cNvPr id="645" name="Google Shape;645;g2ac5d614996_0_29"/>
          <p:cNvSpPr txBox="1"/>
          <p:nvPr/>
        </p:nvSpPr>
        <p:spPr>
          <a:xfrm>
            <a:off x="165975" y="738625"/>
            <a:ext cx="3669600" cy="21573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b="1">
                <a:solidFill>
                  <a:schemeClr val="dk1"/>
                </a:solidFill>
                <a:latin typeface="Calibri"/>
                <a:ea typeface="Calibri"/>
                <a:cs typeface="Calibri"/>
                <a:sym typeface="Calibri"/>
              </a:rPr>
              <a:t>Initialization: </a:t>
            </a:r>
            <a:r>
              <a:rPr lang="en">
                <a:solidFill>
                  <a:schemeClr val="dk1"/>
                </a:solidFill>
                <a:latin typeface="Calibri"/>
                <a:ea typeface="Calibri"/>
                <a:cs typeface="Calibri"/>
                <a:sym typeface="Calibri"/>
              </a:rPr>
              <a:t>Define the loss function as cross-entropy for multi-class classification.</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7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b="1">
                <a:solidFill>
                  <a:schemeClr val="dk1"/>
                </a:solidFill>
                <a:latin typeface="Calibri"/>
                <a:ea typeface="Calibri"/>
                <a:cs typeface="Calibri"/>
                <a:sym typeface="Calibri"/>
              </a:rPr>
              <a:t>Optimizer and Scheduler Setup: </a:t>
            </a:r>
            <a:r>
              <a:rPr lang="en">
                <a:solidFill>
                  <a:schemeClr val="dk1"/>
                </a:solidFill>
                <a:latin typeface="Calibri"/>
                <a:ea typeface="Calibri"/>
                <a:cs typeface="Calibri"/>
                <a:sym typeface="Calibri"/>
              </a:rPr>
              <a:t>Adam optimizer; Learning rate scheduler: 0.005; Momentum: 0.9; Batch size: 32</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500" b="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b="1">
                <a:solidFill>
                  <a:schemeClr val="dk1"/>
                </a:solidFill>
                <a:latin typeface="Calibri"/>
                <a:ea typeface="Calibri"/>
                <a:cs typeface="Calibri"/>
                <a:sym typeface="Calibri"/>
              </a:rPr>
              <a:t>Training Configuration: </a:t>
            </a:r>
            <a:r>
              <a:rPr lang="en">
                <a:solidFill>
                  <a:schemeClr val="dk1"/>
                </a:solidFill>
                <a:latin typeface="Calibri"/>
                <a:ea typeface="Calibri"/>
                <a:cs typeface="Calibri"/>
                <a:sym typeface="Calibri"/>
              </a:rPr>
              <a:t>10 epochs.</a:t>
            </a:r>
            <a:endParaRPr>
              <a:solidFill>
                <a:schemeClr val="dk1"/>
              </a:solidFill>
              <a:latin typeface="Calibri"/>
              <a:ea typeface="Calibri"/>
              <a:cs typeface="Calibri"/>
              <a:sym typeface="Calibri"/>
            </a:endParaRPr>
          </a:p>
        </p:txBody>
      </p:sp>
      <p:pic>
        <p:nvPicPr>
          <p:cNvPr id="646" name="Google Shape;646;g2ac5d614996_0_29"/>
          <p:cNvPicPr preferRelativeResize="0"/>
          <p:nvPr/>
        </p:nvPicPr>
        <p:blipFill rotWithShape="1">
          <a:blip r:embed="rId4">
            <a:alphaModFix/>
          </a:blip>
          <a:srcRect/>
          <a:stretch/>
        </p:blipFill>
        <p:spPr>
          <a:xfrm>
            <a:off x="3990825" y="1192609"/>
            <a:ext cx="3058400" cy="2018116"/>
          </a:xfrm>
          <a:prstGeom prst="rect">
            <a:avLst/>
          </a:prstGeom>
          <a:noFill/>
          <a:ln>
            <a:noFill/>
          </a:ln>
        </p:spPr>
      </p:pic>
      <p:pic>
        <p:nvPicPr>
          <p:cNvPr id="647" name="Google Shape;647;g2ac5d614996_0_29"/>
          <p:cNvPicPr preferRelativeResize="0"/>
          <p:nvPr/>
        </p:nvPicPr>
        <p:blipFill rotWithShape="1">
          <a:blip r:embed="rId5">
            <a:alphaModFix/>
          </a:blip>
          <a:srcRect/>
          <a:stretch/>
        </p:blipFill>
        <p:spPr>
          <a:xfrm>
            <a:off x="7100300" y="1485775"/>
            <a:ext cx="1982675" cy="1650275"/>
          </a:xfrm>
          <a:prstGeom prst="rect">
            <a:avLst/>
          </a:prstGeom>
          <a:noFill/>
          <a:ln>
            <a:noFill/>
          </a:ln>
        </p:spPr>
      </p:pic>
      <p:sp>
        <p:nvSpPr>
          <p:cNvPr id="648" name="Google Shape;648;g2ac5d614996_0_29"/>
          <p:cNvSpPr txBox="1"/>
          <p:nvPr/>
        </p:nvSpPr>
        <p:spPr>
          <a:xfrm>
            <a:off x="4184568" y="869750"/>
            <a:ext cx="3141300" cy="41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Lato"/>
              <a:buNone/>
            </a:pPr>
            <a:r>
              <a:rPr lang="en" sz="1400" b="1" i="0" u="none" strike="noStrike" cap="none">
                <a:solidFill>
                  <a:schemeClr val="dk1"/>
                </a:solidFill>
                <a:latin typeface="Calibri"/>
                <a:ea typeface="Calibri"/>
                <a:cs typeface="Calibri"/>
                <a:sym typeface="Calibri"/>
              </a:rPr>
              <a:t>Train Results</a:t>
            </a:r>
            <a:endParaRPr sz="1400" b="1" i="0" u="none" strike="noStrike" cap="none">
              <a:solidFill>
                <a:schemeClr val="dk1"/>
              </a:solidFill>
              <a:latin typeface="Calibri"/>
              <a:ea typeface="Calibri"/>
              <a:cs typeface="Calibri"/>
              <a:sym typeface="Calibri"/>
            </a:endParaRPr>
          </a:p>
        </p:txBody>
      </p:sp>
      <p:sp>
        <p:nvSpPr>
          <p:cNvPr id="649" name="Google Shape;649;g2ac5d614996_0_29"/>
          <p:cNvSpPr txBox="1"/>
          <p:nvPr/>
        </p:nvSpPr>
        <p:spPr>
          <a:xfrm>
            <a:off x="7325840" y="1192591"/>
            <a:ext cx="1818300" cy="41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Lato"/>
              <a:buNone/>
            </a:pPr>
            <a:r>
              <a:rPr lang="en" sz="1400" b="1" i="0" u="none" strike="noStrike" cap="none">
                <a:solidFill>
                  <a:schemeClr val="dk1"/>
                </a:solidFill>
                <a:latin typeface="Calibri"/>
                <a:ea typeface="Calibri"/>
                <a:cs typeface="Calibri"/>
                <a:sym typeface="Calibri"/>
              </a:rPr>
              <a:t>Test Confusion Matrix</a:t>
            </a:r>
            <a:endParaRPr sz="1400" b="1" i="0" u="none" strike="noStrike" cap="none">
              <a:solidFill>
                <a:schemeClr val="dk1"/>
              </a:solidFill>
              <a:latin typeface="Calibri"/>
              <a:ea typeface="Calibri"/>
              <a:cs typeface="Calibri"/>
              <a:sym typeface="Calibri"/>
            </a:endParaRPr>
          </a:p>
        </p:txBody>
      </p:sp>
      <p:sp>
        <p:nvSpPr>
          <p:cNvPr id="650" name="Google Shape;650;g2ac5d614996_0_29"/>
          <p:cNvSpPr/>
          <p:nvPr/>
        </p:nvSpPr>
        <p:spPr>
          <a:xfrm flipH="1">
            <a:off x="3886648" y="1066040"/>
            <a:ext cx="53100" cy="3230700"/>
          </a:xfrm>
          <a:prstGeom prst="rect">
            <a:avLst/>
          </a:prstGeom>
          <a:solidFill>
            <a:srgbClr val="7BD6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g2abcd0325a3_1_53"/>
          <p:cNvSpPr txBox="1"/>
          <p:nvPr/>
        </p:nvSpPr>
        <p:spPr>
          <a:xfrm>
            <a:off x="0" y="374975"/>
            <a:ext cx="91440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lt2"/>
                </a:solidFill>
                <a:latin typeface="Manrope"/>
                <a:ea typeface="Manrope"/>
                <a:cs typeface="Manrope"/>
                <a:sym typeface="Manrope"/>
              </a:rPr>
              <a:t>0</a:t>
            </a:r>
            <a:r>
              <a:rPr lang="en" sz="1600" b="1">
                <a:solidFill>
                  <a:schemeClr val="lt2"/>
                </a:solidFill>
                <a:latin typeface="Manrope"/>
                <a:ea typeface="Manrope"/>
                <a:cs typeface="Manrope"/>
                <a:sym typeface="Manrope"/>
              </a:rPr>
              <a:t>8</a:t>
            </a:r>
            <a:r>
              <a:rPr lang="en" sz="1600" b="1" i="0" u="none" strike="noStrike" cap="none">
                <a:solidFill>
                  <a:schemeClr val="dk1"/>
                </a:solidFill>
                <a:latin typeface="Manrope"/>
                <a:ea typeface="Manrope"/>
                <a:cs typeface="Manrope"/>
                <a:sym typeface="Manrope"/>
              </a:rPr>
              <a:t> Results</a:t>
            </a:r>
            <a:endParaRPr sz="1600" b="1" i="0" u="none" strike="noStrike" cap="none">
              <a:solidFill>
                <a:schemeClr val="dk1"/>
              </a:solidFill>
              <a:latin typeface="Manrope"/>
              <a:ea typeface="Manrope"/>
              <a:cs typeface="Manrope"/>
              <a:sym typeface="Manrope"/>
            </a:endParaRPr>
          </a:p>
        </p:txBody>
      </p:sp>
      <p:pic>
        <p:nvPicPr>
          <p:cNvPr id="656" name="Google Shape;656;g2abcd0325a3_1_53"/>
          <p:cNvPicPr preferRelativeResize="0"/>
          <p:nvPr/>
        </p:nvPicPr>
        <p:blipFill>
          <a:blip r:embed="rId3">
            <a:alphaModFix/>
          </a:blip>
          <a:stretch>
            <a:fillRect/>
          </a:stretch>
        </p:blipFill>
        <p:spPr>
          <a:xfrm>
            <a:off x="126350" y="3522125"/>
            <a:ext cx="4938779" cy="1255975"/>
          </a:xfrm>
          <a:prstGeom prst="rect">
            <a:avLst/>
          </a:prstGeom>
          <a:noFill/>
          <a:ln>
            <a:noFill/>
          </a:ln>
        </p:spPr>
      </p:pic>
      <p:sp>
        <p:nvSpPr>
          <p:cNvPr id="657" name="Google Shape;657;g2abcd0325a3_1_53"/>
          <p:cNvSpPr txBox="1"/>
          <p:nvPr/>
        </p:nvSpPr>
        <p:spPr>
          <a:xfrm>
            <a:off x="5217450" y="724425"/>
            <a:ext cx="3695400" cy="4419000"/>
          </a:xfrm>
          <a:prstGeom prst="rect">
            <a:avLst/>
          </a:prstGeom>
          <a:noFill/>
          <a:ln>
            <a:noFill/>
          </a:ln>
        </p:spPr>
        <p:txBody>
          <a:bodyPr spcFirstLastPara="1" wrap="square" lIns="91425" tIns="91425" rIns="91425" bIns="91425" anchor="t" anchorCtr="0">
            <a:noAutofit/>
          </a:bodyPr>
          <a:lstStyle/>
          <a:p>
            <a:pPr marL="285750" marR="0" lvl="0" indent="-304800" algn="just" rtl="0">
              <a:lnSpc>
                <a:spcPct val="100000"/>
              </a:lnSpc>
              <a:spcBef>
                <a:spcPts val="0"/>
              </a:spcBef>
              <a:spcAft>
                <a:spcPts val="0"/>
              </a:spcAft>
              <a:buClr>
                <a:schemeClr val="dk1"/>
              </a:buClr>
              <a:buSzPts val="1400"/>
              <a:buFont typeface="Arial"/>
              <a:buChar char="•"/>
            </a:pPr>
            <a:r>
              <a:rPr lang="en" b="1">
                <a:solidFill>
                  <a:schemeClr val="accent6"/>
                </a:solidFill>
                <a:latin typeface="Calibri"/>
                <a:ea typeface="Calibri"/>
                <a:cs typeface="Calibri"/>
                <a:sym typeface="Calibri"/>
              </a:rPr>
              <a:t>DenseNet</a:t>
            </a:r>
            <a:r>
              <a:rPr lang="en">
                <a:solidFill>
                  <a:schemeClr val="accent6"/>
                </a:solidFill>
                <a:latin typeface="Calibri"/>
                <a:ea typeface="Calibri"/>
                <a:cs typeface="Calibri"/>
                <a:sym typeface="Calibri"/>
              </a:rPr>
              <a:t> achieved a testing accuracy of 85.1%, with excellent precision and recall, </a:t>
            </a:r>
            <a:r>
              <a:rPr lang="en" b="1">
                <a:solidFill>
                  <a:schemeClr val="accent6"/>
                </a:solidFill>
                <a:latin typeface="Calibri"/>
                <a:ea typeface="Calibri"/>
                <a:cs typeface="Calibri"/>
                <a:sym typeface="Calibri"/>
              </a:rPr>
              <a:t>demonstrating its robustness across several metrics, </a:t>
            </a:r>
            <a:r>
              <a:rPr lang="en">
                <a:solidFill>
                  <a:schemeClr val="accent6"/>
                </a:solidFill>
                <a:latin typeface="Calibri"/>
                <a:ea typeface="Calibri"/>
                <a:cs typeface="Calibri"/>
                <a:sym typeface="Calibri"/>
              </a:rPr>
              <a:t>but high accuracy on train show a tendency to overfitting</a:t>
            </a:r>
            <a:r>
              <a:rPr lang="en" b="1">
                <a:solidFill>
                  <a:schemeClr val="accent6"/>
                </a:solidFill>
                <a:latin typeface="Calibri"/>
                <a:ea typeface="Calibri"/>
                <a:cs typeface="Calibri"/>
                <a:sym typeface="Calibri"/>
              </a:rPr>
              <a:t>. </a:t>
            </a:r>
            <a:endParaRPr b="1">
              <a:solidFill>
                <a:schemeClr val="accent6"/>
              </a:solidFill>
              <a:latin typeface="Calibri"/>
              <a:ea typeface="Calibri"/>
              <a:cs typeface="Calibri"/>
              <a:sym typeface="Calibri"/>
            </a:endParaRPr>
          </a:p>
          <a:p>
            <a:pPr marL="457200" marR="0" lvl="0" indent="0" algn="just" rtl="0">
              <a:lnSpc>
                <a:spcPct val="100000"/>
              </a:lnSpc>
              <a:spcBef>
                <a:spcPts val="0"/>
              </a:spcBef>
              <a:spcAft>
                <a:spcPts val="0"/>
              </a:spcAft>
              <a:buNone/>
            </a:pPr>
            <a:endParaRPr>
              <a:solidFill>
                <a:schemeClr val="accent6"/>
              </a:solidFill>
              <a:latin typeface="Calibri"/>
              <a:ea typeface="Calibri"/>
              <a:cs typeface="Calibri"/>
              <a:sym typeface="Calibri"/>
            </a:endParaRPr>
          </a:p>
          <a:p>
            <a:pPr marL="285750" marR="0" lvl="0" indent="-304800" algn="just" rtl="0">
              <a:lnSpc>
                <a:spcPct val="100000"/>
              </a:lnSpc>
              <a:spcBef>
                <a:spcPts val="0"/>
              </a:spcBef>
              <a:spcAft>
                <a:spcPts val="0"/>
              </a:spcAft>
              <a:buClr>
                <a:schemeClr val="dk1"/>
              </a:buClr>
              <a:buSzPts val="1400"/>
              <a:buFont typeface="Arial"/>
              <a:buChar char="•"/>
            </a:pPr>
            <a:r>
              <a:rPr lang="en" b="1">
                <a:solidFill>
                  <a:schemeClr val="accent6"/>
                </a:solidFill>
                <a:latin typeface="Calibri"/>
                <a:ea typeface="Calibri"/>
                <a:cs typeface="Calibri"/>
                <a:sym typeface="Calibri"/>
              </a:rPr>
              <a:t>Resnet</a:t>
            </a:r>
            <a:r>
              <a:rPr lang="en">
                <a:solidFill>
                  <a:schemeClr val="accent6"/>
                </a:solidFill>
                <a:latin typeface="Calibri"/>
                <a:ea typeface="Calibri"/>
                <a:cs typeface="Calibri"/>
                <a:sym typeface="Calibri"/>
              </a:rPr>
              <a:t> a test accuracy of 81.4% with a good balance in precision and recall, </a:t>
            </a:r>
            <a:r>
              <a:rPr lang="en" b="1">
                <a:solidFill>
                  <a:schemeClr val="accent6"/>
                </a:solidFill>
                <a:latin typeface="Calibri"/>
                <a:ea typeface="Calibri"/>
                <a:cs typeface="Calibri"/>
                <a:sym typeface="Calibri"/>
              </a:rPr>
              <a:t>demonstrating its dependability.</a:t>
            </a:r>
            <a:endParaRPr b="1">
              <a:solidFill>
                <a:schemeClr val="accent6"/>
              </a:solidFill>
              <a:latin typeface="Calibri"/>
              <a:ea typeface="Calibri"/>
              <a:cs typeface="Calibri"/>
              <a:sym typeface="Calibri"/>
            </a:endParaRPr>
          </a:p>
          <a:p>
            <a:pPr marL="457200" marR="0" lvl="0" indent="0" algn="just" rtl="0">
              <a:lnSpc>
                <a:spcPct val="100000"/>
              </a:lnSpc>
              <a:spcBef>
                <a:spcPts val="0"/>
              </a:spcBef>
              <a:spcAft>
                <a:spcPts val="0"/>
              </a:spcAft>
              <a:buNone/>
            </a:pPr>
            <a:endParaRPr>
              <a:solidFill>
                <a:schemeClr val="accent6"/>
              </a:solidFill>
              <a:latin typeface="Calibri"/>
              <a:ea typeface="Calibri"/>
              <a:cs typeface="Calibri"/>
              <a:sym typeface="Calibri"/>
            </a:endParaRPr>
          </a:p>
          <a:p>
            <a:pPr marL="285750" marR="0" lvl="0" indent="-304800" algn="just" rtl="0">
              <a:lnSpc>
                <a:spcPct val="100000"/>
              </a:lnSpc>
              <a:spcBef>
                <a:spcPts val="0"/>
              </a:spcBef>
              <a:spcAft>
                <a:spcPts val="0"/>
              </a:spcAft>
              <a:buClr>
                <a:schemeClr val="accent6"/>
              </a:buClr>
              <a:buSzPts val="1400"/>
              <a:buFont typeface="Calibri"/>
              <a:buChar char="•"/>
            </a:pPr>
            <a:r>
              <a:rPr lang="en" b="1">
                <a:solidFill>
                  <a:schemeClr val="accent6"/>
                </a:solidFill>
                <a:latin typeface="Calibri"/>
                <a:ea typeface="Calibri"/>
                <a:cs typeface="Calibri"/>
                <a:sym typeface="Calibri"/>
              </a:rPr>
              <a:t>The AutoEncoder,</a:t>
            </a:r>
            <a:r>
              <a:rPr lang="en">
                <a:solidFill>
                  <a:schemeClr val="accent6"/>
                </a:solidFill>
                <a:latin typeface="Calibri"/>
                <a:ea typeface="Calibri"/>
                <a:cs typeface="Calibri"/>
                <a:sym typeface="Calibri"/>
              </a:rPr>
              <a:t> while showing a moderate drop in testing accuracy </a:t>
            </a:r>
            <a:r>
              <a:rPr lang="en" b="1">
                <a:solidFill>
                  <a:schemeClr val="accent6"/>
                </a:solidFill>
                <a:latin typeface="Calibri"/>
                <a:ea typeface="Calibri"/>
                <a:cs typeface="Calibri"/>
                <a:sym typeface="Calibri"/>
              </a:rPr>
              <a:t>excelled in recall, making it very efficient in identifying relevant cases.</a:t>
            </a:r>
            <a:r>
              <a:rPr lang="en">
                <a:solidFill>
                  <a:schemeClr val="accent6"/>
                </a:solidFill>
                <a:latin typeface="Calibri"/>
                <a:ea typeface="Calibri"/>
                <a:cs typeface="Calibri"/>
                <a:sym typeface="Calibri"/>
              </a:rPr>
              <a:t> </a:t>
            </a:r>
            <a:r>
              <a:rPr lang="en" b="1">
                <a:solidFill>
                  <a:schemeClr val="accent6"/>
                </a:solidFill>
                <a:latin typeface="Calibri"/>
                <a:ea typeface="Calibri"/>
                <a:cs typeface="Calibri"/>
                <a:sym typeface="Calibri"/>
              </a:rPr>
              <a:t>Same can be said for VAE</a:t>
            </a:r>
            <a:r>
              <a:rPr lang="en">
                <a:solidFill>
                  <a:schemeClr val="accent6"/>
                </a:solidFill>
                <a:latin typeface="Calibri"/>
                <a:ea typeface="Calibri"/>
                <a:cs typeface="Calibri"/>
                <a:sym typeface="Calibri"/>
              </a:rPr>
              <a:t> despite their lower overall accuracy and precision.</a:t>
            </a:r>
            <a:endParaRPr>
              <a:solidFill>
                <a:schemeClr val="accent6"/>
              </a:solidFill>
              <a:latin typeface="Calibri"/>
              <a:ea typeface="Calibri"/>
              <a:cs typeface="Calibri"/>
              <a:sym typeface="Calibri"/>
            </a:endParaRPr>
          </a:p>
          <a:p>
            <a:pPr marL="457200" marR="0" lvl="0" indent="0" algn="just" rtl="0">
              <a:lnSpc>
                <a:spcPct val="100000"/>
              </a:lnSpc>
              <a:spcBef>
                <a:spcPts val="0"/>
              </a:spcBef>
              <a:spcAft>
                <a:spcPts val="0"/>
              </a:spcAft>
              <a:buNone/>
            </a:pPr>
            <a:endParaRPr>
              <a:solidFill>
                <a:schemeClr val="accent6"/>
              </a:solidFill>
              <a:latin typeface="Calibri"/>
              <a:ea typeface="Calibri"/>
              <a:cs typeface="Calibri"/>
              <a:sym typeface="Calibri"/>
            </a:endParaRPr>
          </a:p>
          <a:p>
            <a:pPr marL="285750" marR="0" lvl="0" indent="-304800" algn="just" rtl="0">
              <a:lnSpc>
                <a:spcPct val="100000"/>
              </a:lnSpc>
              <a:spcBef>
                <a:spcPts val="0"/>
              </a:spcBef>
              <a:spcAft>
                <a:spcPts val="0"/>
              </a:spcAft>
              <a:buClr>
                <a:schemeClr val="accent6"/>
              </a:buClr>
              <a:buSzPts val="1400"/>
              <a:buFont typeface="Calibri"/>
              <a:buChar char="•"/>
            </a:pPr>
            <a:r>
              <a:rPr lang="en" b="1">
                <a:solidFill>
                  <a:schemeClr val="accent6"/>
                </a:solidFill>
                <a:latin typeface="Calibri"/>
                <a:ea typeface="Calibri"/>
                <a:cs typeface="Calibri"/>
                <a:sym typeface="Calibri"/>
              </a:rPr>
              <a:t>CNN and VGG16</a:t>
            </a:r>
            <a:r>
              <a:rPr lang="en">
                <a:solidFill>
                  <a:schemeClr val="accent6"/>
                </a:solidFill>
                <a:latin typeface="Calibri"/>
                <a:ea typeface="Calibri"/>
                <a:cs typeface="Calibri"/>
                <a:sym typeface="Calibri"/>
              </a:rPr>
              <a:t> results suggests that the models are experiencing overfitting in the data.</a:t>
            </a:r>
            <a:endParaRPr>
              <a:solidFill>
                <a:schemeClr val="accent6"/>
              </a:solidFill>
              <a:latin typeface="Calibri"/>
              <a:ea typeface="Calibri"/>
              <a:cs typeface="Calibri"/>
              <a:sym typeface="Calibri"/>
            </a:endParaRPr>
          </a:p>
        </p:txBody>
      </p:sp>
      <p:sp>
        <p:nvSpPr>
          <p:cNvPr id="658" name="Google Shape;658;g2abcd0325a3_1_53"/>
          <p:cNvSpPr txBox="1"/>
          <p:nvPr/>
        </p:nvSpPr>
        <p:spPr>
          <a:xfrm>
            <a:off x="126275" y="1034675"/>
            <a:ext cx="4806000" cy="564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Lato"/>
              <a:buNone/>
            </a:pPr>
            <a:r>
              <a:rPr lang="en" b="1">
                <a:solidFill>
                  <a:schemeClr val="dk1"/>
                </a:solidFill>
                <a:latin typeface="Calibri"/>
                <a:ea typeface="Calibri"/>
                <a:cs typeface="Calibri"/>
                <a:sym typeface="Calibri"/>
              </a:rPr>
              <a:t>Training and Validation parameters and results comparison per model</a:t>
            </a:r>
            <a:endParaRPr sz="1400" b="1" i="0" u="none" strike="noStrike" cap="none">
              <a:solidFill>
                <a:schemeClr val="dk1"/>
              </a:solidFill>
              <a:latin typeface="Calibri"/>
              <a:ea typeface="Calibri"/>
              <a:cs typeface="Calibri"/>
              <a:sym typeface="Calibri"/>
            </a:endParaRPr>
          </a:p>
        </p:txBody>
      </p:sp>
      <p:sp>
        <p:nvSpPr>
          <p:cNvPr id="659" name="Google Shape;659;g2abcd0325a3_1_53"/>
          <p:cNvSpPr txBox="1"/>
          <p:nvPr/>
        </p:nvSpPr>
        <p:spPr>
          <a:xfrm>
            <a:off x="126350" y="3110525"/>
            <a:ext cx="4938900" cy="41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Lato"/>
              <a:buNone/>
            </a:pPr>
            <a:r>
              <a:rPr lang="en" b="1">
                <a:solidFill>
                  <a:schemeClr val="dk1"/>
                </a:solidFill>
                <a:latin typeface="Calibri"/>
                <a:ea typeface="Calibri"/>
                <a:cs typeface="Calibri"/>
                <a:sym typeface="Calibri"/>
              </a:rPr>
              <a:t>Testing results comparison per model</a:t>
            </a:r>
            <a:endParaRPr sz="1400" b="1" i="0" u="none" strike="noStrike" cap="none">
              <a:solidFill>
                <a:schemeClr val="dk1"/>
              </a:solidFill>
              <a:latin typeface="Calibri"/>
              <a:ea typeface="Calibri"/>
              <a:cs typeface="Calibri"/>
              <a:sym typeface="Calibri"/>
            </a:endParaRPr>
          </a:p>
        </p:txBody>
      </p:sp>
      <p:pic>
        <p:nvPicPr>
          <p:cNvPr id="660" name="Google Shape;660;g2abcd0325a3_1_53"/>
          <p:cNvPicPr preferRelativeResize="0"/>
          <p:nvPr/>
        </p:nvPicPr>
        <p:blipFill>
          <a:blip r:embed="rId4">
            <a:alphaModFix/>
          </a:blip>
          <a:stretch>
            <a:fillRect/>
          </a:stretch>
        </p:blipFill>
        <p:spPr>
          <a:xfrm>
            <a:off x="126350" y="1598663"/>
            <a:ext cx="4938901" cy="12927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g2abcd0325a3_1_57"/>
          <p:cNvSpPr txBox="1"/>
          <p:nvPr/>
        </p:nvSpPr>
        <p:spPr>
          <a:xfrm>
            <a:off x="0" y="206225"/>
            <a:ext cx="91440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a:solidFill>
                  <a:schemeClr val="lt2"/>
                </a:solidFill>
                <a:latin typeface="Manrope"/>
                <a:ea typeface="Manrope"/>
                <a:cs typeface="Manrope"/>
                <a:sym typeface="Manrope"/>
              </a:rPr>
              <a:t>09</a:t>
            </a:r>
            <a:r>
              <a:rPr lang="en" sz="1600" b="1" i="0" u="none" strike="noStrike" cap="none">
                <a:solidFill>
                  <a:schemeClr val="lt2"/>
                </a:solidFill>
                <a:latin typeface="Manrope"/>
                <a:ea typeface="Manrope"/>
                <a:cs typeface="Manrope"/>
                <a:sym typeface="Manrope"/>
              </a:rPr>
              <a:t> </a:t>
            </a:r>
            <a:r>
              <a:rPr lang="en" sz="1600" b="1" i="0" u="none" strike="noStrike" cap="none">
                <a:solidFill>
                  <a:schemeClr val="dk1"/>
                </a:solidFill>
                <a:latin typeface="Manrope"/>
                <a:ea typeface="Manrope"/>
                <a:cs typeface="Manrope"/>
                <a:sym typeface="Manrope"/>
              </a:rPr>
              <a:t>Conclusion</a:t>
            </a:r>
            <a:endParaRPr sz="1600" b="1" i="0" u="none" strike="noStrike" cap="none">
              <a:solidFill>
                <a:schemeClr val="dk1"/>
              </a:solidFill>
              <a:latin typeface="Manrope"/>
              <a:ea typeface="Manrope"/>
              <a:cs typeface="Manrope"/>
              <a:sym typeface="Manrope"/>
            </a:endParaRPr>
          </a:p>
        </p:txBody>
      </p:sp>
      <p:pic>
        <p:nvPicPr>
          <p:cNvPr id="666" name="Google Shape;666;g2abcd0325a3_1_57"/>
          <p:cNvPicPr preferRelativeResize="0"/>
          <p:nvPr/>
        </p:nvPicPr>
        <p:blipFill>
          <a:blip r:embed="rId3">
            <a:alphaModFix/>
          </a:blip>
          <a:stretch>
            <a:fillRect/>
          </a:stretch>
        </p:blipFill>
        <p:spPr>
          <a:xfrm>
            <a:off x="117125" y="771400"/>
            <a:ext cx="2425375" cy="3254845"/>
          </a:xfrm>
          <a:prstGeom prst="rect">
            <a:avLst/>
          </a:prstGeom>
          <a:noFill/>
          <a:ln>
            <a:noFill/>
          </a:ln>
        </p:spPr>
      </p:pic>
      <p:sp>
        <p:nvSpPr>
          <p:cNvPr id="667" name="Google Shape;667;g2abcd0325a3_1_57"/>
          <p:cNvSpPr txBox="1"/>
          <p:nvPr/>
        </p:nvSpPr>
        <p:spPr>
          <a:xfrm>
            <a:off x="2542500" y="489700"/>
            <a:ext cx="6393300" cy="4251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457200" lvl="0" indent="-317500" algn="l" rtl="0">
              <a:lnSpc>
                <a:spcPct val="135714"/>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Traditional diagnosis relies heavily on interpreting chest X-rays, which can be complex and subtle, requiring expertise and experience. With this project, we hope to contribute valuable insights into applying deep learning in medical imaging, paving the way for more advanced, reliable, and efficient diagnostic tools. Our exploration of various deep-learning models highlights the trade-offs between precision, recall, and accuracy in medical image analysis.</a:t>
            </a:r>
            <a:endParaRPr>
              <a:solidFill>
                <a:schemeClr val="dk1"/>
              </a:solidFill>
              <a:latin typeface="Calibri"/>
              <a:ea typeface="Calibri"/>
              <a:cs typeface="Calibri"/>
              <a:sym typeface="Calibri"/>
            </a:endParaRPr>
          </a:p>
          <a:p>
            <a:pPr marL="457200" lvl="0" indent="0" algn="l" rtl="0">
              <a:lnSpc>
                <a:spcPct val="135714"/>
              </a:lnSpc>
              <a:spcBef>
                <a:spcPts val="0"/>
              </a:spcBef>
              <a:spcAft>
                <a:spcPts val="0"/>
              </a:spcAft>
              <a:buNone/>
            </a:pPr>
            <a:endParaRPr>
              <a:solidFill>
                <a:schemeClr val="dk1"/>
              </a:solidFill>
              <a:latin typeface="Calibri"/>
              <a:ea typeface="Calibri"/>
              <a:cs typeface="Calibri"/>
              <a:sym typeface="Calibri"/>
            </a:endParaRPr>
          </a:p>
          <a:p>
            <a:pPr marL="457200" lvl="0" indent="-317500" algn="l" rtl="0">
              <a:lnSpc>
                <a:spcPct val="135714"/>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It’s important to note that these models should be used as decision support tools, and qualified healthcare professionals should always confirm the final diagnosis.</a:t>
            </a:r>
            <a:endParaRPr sz="1050">
              <a:highlight>
                <a:srgbClr val="F7F7F7"/>
              </a:highlight>
              <a:latin typeface="Courier New"/>
              <a:ea typeface="Courier New"/>
              <a:cs typeface="Courier New"/>
              <a:sym typeface="Courier New"/>
            </a:endParaRPr>
          </a:p>
          <a:p>
            <a:pPr marL="457200" lvl="0" indent="0" algn="l" rtl="0">
              <a:lnSpc>
                <a:spcPct val="135714"/>
              </a:lnSpc>
              <a:spcBef>
                <a:spcPts val="0"/>
              </a:spcBef>
              <a:spcAft>
                <a:spcPts val="0"/>
              </a:spcAft>
              <a:buNone/>
            </a:pPr>
            <a:endParaRPr sz="1050">
              <a:highlight>
                <a:srgbClr val="F7F7F7"/>
              </a:highlight>
              <a:latin typeface="Courier New"/>
              <a:ea typeface="Courier New"/>
              <a:cs typeface="Courier New"/>
              <a:sym typeface="Courier New"/>
            </a:endParaRPr>
          </a:p>
          <a:p>
            <a:pPr marL="457200" marR="0" lvl="0" indent="-317500" algn="l" rtl="0">
              <a:lnSpc>
                <a:spcPct val="135714"/>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For the future work, can include the enhancement of hyperparameters, using advanced deep learning architectures, or hybrid models that can combine strengths with the ones used in this project. </a:t>
            </a:r>
            <a:endParaRPr>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grpSp>
        <p:nvGrpSpPr>
          <p:cNvPr id="672" name="Google Shape;672;p10"/>
          <p:cNvGrpSpPr/>
          <p:nvPr/>
        </p:nvGrpSpPr>
        <p:grpSpPr>
          <a:xfrm>
            <a:off x="1471612" y="1192251"/>
            <a:ext cx="7111832" cy="1687608"/>
            <a:chOff x="13360740" y="3951709"/>
            <a:chExt cx="9159643" cy="1687608"/>
          </a:xfrm>
        </p:grpSpPr>
        <p:sp>
          <p:nvSpPr>
            <p:cNvPr id="673" name="Google Shape;673;p10"/>
            <p:cNvSpPr txBox="1"/>
            <p:nvPr/>
          </p:nvSpPr>
          <p:spPr>
            <a:xfrm>
              <a:off x="13360740" y="3951709"/>
              <a:ext cx="8969871"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7200" b="1" i="0" u="none" strike="noStrike" cap="none">
                  <a:solidFill>
                    <a:schemeClr val="accent6"/>
                  </a:solidFill>
                  <a:latin typeface="Lato"/>
                  <a:ea typeface="Lato"/>
                  <a:cs typeface="Lato"/>
                  <a:sym typeface="Lato"/>
                </a:rPr>
                <a:t>Q&amp;A</a:t>
              </a:r>
              <a:endParaRPr/>
            </a:p>
          </p:txBody>
        </p:sp>
        <p:sp>
          <p:nvSpPr>
            <p:cNvPr id="674" name="Google Shape;674;p10"/>
            <p:cNvSpPr txBox="1"/>
            <p:nvPr/>
          </p:nvSpPr>
          <p:spPr>
            <a:xfrm>
              <a:off x="13360740" y="5076214"/>
              <a:ext cx="9159643" cy="563103"/>
            </a:xfrm>
            <a:prstGeom prst="rect">
              <a:avLst/>
            </a:prstGeom>
            <a:noFill/>
            <a:ln>
              <a:noFill/>
            </a:ln>
          </p:spPr>
          <p:txBody>
            <a:bodyPr spcFirstLastPara="1" wrap="square" lIns="91425" tIns="45700" rIns="91425" bIns="45700" anchor="t" anchorCtr="0">
              <a:spAutoFit/>
            </a:bodyPr>
            <a:lstStyle/>
            <a:p>
              <a:pPr marL="0" marR="0" lvl="0" indent="0" algn="l" rtl="0">
                <a:lnSpc>
                  <a:spcPct val="145714"/>
                </a:lnSpc>
                <a:spcBef>
                  <a:spcPts val="0"/>
                </a:spcBef>
                <a:spcAft>
                  <a:spcPts val="0"/>
                </a:spcAft>
                <a:buNone/>
              </a:pPr>
              <a:r>
                <a:rPr lang="en" sz="2800" b="0" i="0" u="none" strike="noStrike" cap="none" dirty="0">
                  <a:solidFill>
                    <a:schemeClr val="accent6"/>
                  </a:solidFill>
                  <a:latin typeface="Lato"/>
                  <a:ea typeface="Lato"/>
                  <a:cs typeface="Lato"/>
                  <a:sym typeface="Lato"/>
                </a:rPr>
                <a:t>Thanks for your presence!</a:t>
              </a:r>
              <a:endParaRPr dirty="0"/>
            </a:p>
          </p:txBody>
        </p:sp>
      </p:grpSp>
      <p:pic>
        <p:nvPicPr>
          <p:cNvPr id="676" name="Google Shape;676;p10"/>
          <p:cNvPicPr preferRelativeResize="0"/>
          <p:nvPr/>
        </p:nvPicPr>
        <p:blipFill>
          <a:blip r:embed="rId3">
            <a:alphaModFix/>
          </a:blip>
          <a:stretch>
            <a:fillRect/>
          </a:stretch>
        </p:blipFill>
        <p:spPr>
          <a:xfrm>
            <a:off x="6075038" y="1283575"/>
            <a:ext cx="2428875" cy="2438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Table of contents</a:t>
            </a:r>
            <a:endParaRPr/>
          </a:p>
        </p:txBody>
      </p:sp>
      <p:sp>
        <p:nvSpPr>
          <p:cNvPr id="508" name="Google Shape;508;p6"/>
          <p:cNvSpPr txBox="1">
            <a:spLocks noGrp="1"/>
          </p:cNvSpPr>
          <p:nvPr>
            <p:ph type="title" idx="2"/>
          </p:nvPr>
        </p:nvSpPr>
        <p:spPr>
          <a:xfrm>
            <a:off x="577136" y="1227773"/>
            <a:ext cx="2144100" cy="590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t>01</a:t>
            </a:r>
            <a:endParaRPr/>
          </a:p>
        </p:txBody>
      </p:sp>
      <p:sp>
        <p:nvSpPr>
          <p:cNvPr id="509" name="Google Shape;509;p6"/>
          <p:cNvSpPr txBox="1">
            <a:spLocks noGrp="1"/>
          </p:cNvSpPr>
          <p:nvPr>
            <p:ph type="title" idx="6"/>
          </p:nvPr>
        </p:nvSpPr>
        <p:spPr>
          <a:xfrm>
            <a:off x="487489" y="2434125"/>
            <a:ext cx="2144100" cy="590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t>05</a:t>
            </a:r>
            <a:endParaRPr/>
          </a:p>
        </p:txBody>
      </p:sp>
      <p:sp>
        <p:nvSpPr>
          <p:cNvPr id="510" name="Google Shape;510;p6"/>
          <p:cNvSpPr txBox="1">
            <a:spLocks noGrp="1"/>
          </p:cNvSpPr>
          <p:nvPr>
            <p:ph type="title" idx="8"/>
          </p:nvPr>
        </p:nvSpPr>
        <p:spPr>
          <a:xfrm>
            <a:off x="2442243" y="2456153"/>
            <a:ext cx="2144100" cy="590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t>06</a:t>
            </a:r>
            <a:endParaRPr/>
          </a:p>
        </p:txBody>
      </p:sp>
      <p:sp>
        <p:nvSpPr>
          <p:cNvPr id="511" name="Google Shape;511;p6"/>
          <p:cNvSpPr txBox="1">
            <a:spLocks noGrp="1"/>
          </p:cNvSpPr>
          <p:nvPr>
            <p:ph type="title" idx="4"/>
          </p:nvPr>
        </p:nvSpPr>
        <p:spPr>
          <a:xfrm>
            <a:off x="2531880" y="1249726"/>
            <a:ext cx="2144100" cy="590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t>02</a:t>
            </a:r>
            <a:endParaRPr/>
          </a:p>
        </p:txBody>
      </p:sp>
      <p:sp>
        <p:nvSpPr>
          <p:cNvPr id="512" name="Google Shape;512;p6"/>
          <p:cNvSpPr txBox="1">
            <a:spLocks noGrp="1"/>
          </p:cNvSpPr>
          <p:nvPr>
            <p:ph type="subTitle" idx="9"/>
          </p:nvPr>
        </p:nvSpPr>
        <p:spPr>
          <a:xfrm>
            <a:off x="577136" y="1818456"/>
            <a:ext cx="2144100" cy="439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1600"/>
              <a:t>Introduction</a:t>
            </a:r>
            <a:endParaRPr sz="1600"/>
          </a:p>
        </p:txBody>
      </p:sp>
      <p:sp>
        <p:nvSpPr>
          <p:cNvPr id="513" name="Google Shape;513;p6"/>
          <p:cNvSpPr txBox="1">
            <a:spLocks noGrp="1"/>
          </p:cNvSpPr>
          <p:nvPr>
            <p:ph type="subTitle" idx="13"/>
          </p:nvPr>
        </p:nvSpPr>
        <p:spPr>
          <a:xfrm>
            <a:off x="2531857" y="1840475"/>
            <a:ext cx="2144100" cy="41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1600"/>
              <a:t>Project Description</a:t>
            </a:r>
            <a:endParaRPr sz="1600"/>
          </a:p>
        </p:txBody>
      </p:sp>
      <p:sp>
        <p:nvSpPr>
          <p:cNvPr id="514" name="Google Shape;514;p6"/>
          <p:cNvSpPr txBox="1">
            <a:spLocks noGrp="1"/>
          </p:cNvSpPr>
          <p:nvPr>
            <p:ph type="subTitle" idx="14"/>
          </p:nvPr>
        </p:nvSpPr>
        <p:spPr>
          <a:xfrm>
            <a:off x="487614" y="3024821"/>
            <a:ext cx="2144100" cy="439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1600"/>
              <a:t>VAE</a:t>
            </a:r>
            <a:endParaRPr sz="1600"/>
          </a:p>
        </p:txBody>
      </p:sp>
      <p:sp>
        <p:nvSpPr>
          <p:cNvPr id="515" name="Google Shape;515;p6"/>
          <p:cNvSpPr txBox="1">
            <a:spLocks noGrp="1"/>
          </p:cNvSpPr>
          <p:nvPr>
            <p:ph type="subTitle" idx="15"/>
          </p:nvPr>
        </p:nvSpPr>
        <p:spPr>
          <a:xfrm>
            <a:off x="2442335" y="3046841"/>
            <a:ext cx="2144100" cy="439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1600"/>
              <a:t>CNN</a:t>
            </a:r>
            <a:endParaRPr sz="1600"/>
          </a:p>
        </p:txBody>
      </p:sp>
      <p:sp>
        <p:nvSpPr>
          <p:cNvPr id="516" name="Google Shape;516;p6"/>
          <p:cNvSpPr txBox="1"/>
          <p:nvPr/>
        </p:nvSpPr>
        <p:spPr>
          <a:xfrm>
            <a:off x="4458854" y="1249726"/>
            <a:ext cx="2144100" cy="590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4800"/>
              <a:buFont typeface="Manrope"/>
              <a:buNone/>
            </a:pPr>
            <a:r>
              <a:rPr lang="en" sz="3000" b="1" i="0" u="none" strike="noStrike" cap="none">
                <a:solidFill>
                  <a:schemeClr val="lt2"/>
                </a:solidFill>
                <a:latin typeface="Manrope"/>
                <a:ea typeface="Manrope"/>
                <a:cs typeface="Manrope"/>
                <a:sym typeface="Manrope"/>
              </a:rPr>
              <a:t>03</a:t>
            </a:r>
            <a:endParaRPr sz="3000" b="1" i="0" u="none" strike="noStrike" cap="none">
              <a:solidFill>
                <a:schemeClr val="lt2"/>
              </a:solidFill>
              <a:latin typeface="Manrope"/>
              <a:ea typeface="Manrope"/>
              <a:cs typeface="Manrope"/>
              <a:sym typeface="Manrope"/>
            </a:endParaRPr>
          </a:p>
        </p:txBody>
      </p:sp>
      <p:sp>
        <p:nvSpPr>
          <p:cNvPr id="517" name="Google Shape;517;p6"/>
          <p:cNvSpPr txBox="1"/>
          <p:nvPr/>
        </p:nvSpPr>
        <p:spPr>
          <a:xfrm>
            <a:off x="4369207" y="2456078"/>
            <a:ext cx="2144100" cy="590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4800"/>
              <a:buFont typeface="Manrope"/>
              <a:buNone/>
            </a:pPr>
            <a:r>
              <a:rPr lang="en" sz="3000" b="1" i="0" u="none" strike="noStrike" cap="none">
                <a:solidFill>
                  <a:schemeClr val="lt2"/>
                </a:solidFill>
                <a:latin typeface="Manrope"/>
                <a:ea typeface="Manrope"/>
                <a:cs typeface="Manrope"/>
                <a:sym typeface="Manrope"/>
              </a:rPr>
              <a:t>07</a:t>
            </a:r>
            <a:endParaRPr sz="1400" b="0" i="0" u="none" strike="noStrike" cap="none">
              <a:solidFill>
                <a:srgbClr val="000000"/>
              </a:solidFill>
              <a:latin typeface="Arial"/>
              <a:ea typeface="Arial"/>
              <a:cs typeface="Arial"/>
              <a:sym typeface="Arial"/>
            </a:endParaRPr>
          </a:p>
        </p:txBody>
      </p:sp>
      <p:sp>
        <p:nvSpPr>
          <p:cNvPr id="518" name="Google Shape;518;p6"/>
          <p:cNvSpPr txBox="1"/>
          <p:nvPr/>
        </p:nvSpPr>
        <p:spPr>
          <a:xfrm>
            <a:off x="6323960" y="2478106"/>
            <a:ext cx="2332500" cy="590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4800"/>
              <a:buFont typeface="Manrope"/>
              <a:buNone/>
            </a:pPr>
            <a:r>
              <a:rPr lang="en" sz="3000" b="1" i="0" u="none" strike="noStrike" cap="none">
                <a:solidFill>
                  <a:schemeClr val="lt2"/>
                </a:solidFill>
                <a:latin typeface="Manrope"/>
                <a:ea typeface="Manrope"/>
                <a:cs typeface="Manrope"/>
                <a:sym typeface="Manrope"/>
              </a:rPr>
              <a:t>08</a:t>
            </a:r>
            <a:endParaRPr sz="1400" b="0" i="0" u="none" strike="noStrike" cap="none">
              <a:solidFill>
                <a:srgbClr val="000000"/>
              </a:solidFill>
              <a:latin typeface="Arial"/>
              <a:ea typeface="Arial"/>
              <a:cs typeface="Arial"/>
              <a:sym typeface="Arial"/>
            </a:endParaRPr>
          </a:p>
        </p:txBody>
      </p:sp>
      <p:sp>
        <p:nvSpPr>
          <p:cNvPr id="519" name="Google Shape;519;p6"/>
          <p:cNvSpPr txBox="1"/>
          <p:nvPr/>
        </p:nvSpPr>
        <p:spPr>
          <a:xfrm>
            <a:off x="6413598" y="1271679"/>
            <a:ext cx="2144100" cy="590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4800"/>
              <a:buFont typeface="Manrope"/>
              <a:buNone/>
            </a:pPr>
            <a:r>
              <a:rPr lang="en" sz="3000" b="1" i="0" u="none" strike="noStrike" cap="none">
                <a:solidFill>
                  <a:schemeClr val="lt2"/>
                </a:solidFill>
                <a:latin typeface="Manrope"/>
                <a:ea typeface="Manrope"/>
                <a:cs typeface="Manrope"/>
                <a:sym typeface="Manrope"/>
              </a:rPr>
              <a:t>04</a:t>
            </a:r>
            <a:endParaRPr sz="1400" b="0" i="0" u="none" strike="noStrike" cap="none">
              <a:solidFill>
                <a:srgbClr val="000000"/>
              </a:solidFill>
              <a:latin typeface="Arial"/>
              <a:ea typeface="Arial"/>
              <a:cs typeface="Arial"/>
              <a:sym typeface="Arial"/>
            </a:endParaRPr>
          </a:p>
        </p:txBody>
      </p:sp>
      <p:sp>
        <p:nvSpPr>
          <p:cNvPr id="520" name="Google Shape;520;p6"/>
          <p:cNvSpPr txBox="1"/>
          <p:nvPr/>
        </p:nvSpPr>
        <p:spPr>
          <a:xfrm>
            <a:off x="4675956" y="1840409"/>
            <a:ext cx="1926900" cy="417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400"/>
              <a:buFont typeface="Manrope"/>
              <a:buNone/>
            </a:pPr>
            <a:r>
              <a:rPr lang="en" sz="1600" b="1" i="0" u="none" strike="noStrike" cap="none">
                <a:solidFill>
                  <a:schemeClr val="dk1"/>
                </a:solidFill>
                <a:latin typeface="Manrope"/>
                <a:ea typeface="Manrope"/>
                <a:cs typeface="Manrope"/>
                <a:sym typeface="Manrope"/>
              </a:rPr>
              <a:t>Data Exploration</a:t>
            </a:r>
            <a:endParaRPr sz="1600" b="1" i="0" u="none" strike="noStrike" cap="none">
              <a:solidFill>
                <a:schemeClr val="dk1"/>
              </a:solidFill>
              <a:latin typeface="Manrope"/>
              <a:ea typeface="Manrope"/>
              <a:cs typeface="Manrope"/>
              <a:sym typeface="Manrope"/>
            </a:endParaRPr>
          </a:p>
        </p:txBody>
      </p:sp>
      <p:sp>
        <p:nvSpPr>
          <p:cNvPr id="521" name="Google Shape;521;p6"/>
          <p:cNvSpPr txBox="1"/>
          <p:nvPr/>
        </p:nvSpPr>
        <p:spPr>
          <a:xfrm>
            <a:off x="6413575" y="1862429"/>
            <a:ext cx="2144100" cy="417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400"/>
              <a:buFont typeface="Manrope"/>
              <a:buNone/>
            </a:pPr>
            <a:r>
              <a:rPr lang="en" sz="1600" b="1" i="0" u="none" strike="noStrike" cap="none">
                <a:solidFill>
                  <a:schemeClr val="dk1"/>
                </a:solidFill>
                <a:latin typeface="Manrope"/>
                <a:ea typeface="Manrope"/>
                <a:cs typeface="Manrope"/>
                <a:sym typeface="Manrope"/>
              </a:rPr>
              <a:t>Autoencoder</a:t>
            </a:r>
            <a:endParaRPr sz="1600" b="1" i="0" u="none" strike="noStrike" cap="none">
              <a:solidFill>
                <a:schemeClr val="dk1"/>
              </a:solidFill>
              <a:latin typeface="Manrope"/>
              <a:ea typeface="Manrope"/>
              <a:cs typeface="Manrope"/>
              <a:sym typeface="Manrope"/>
            </a:endParaRPr>
          </a:p>
        </p:txBody>
      </p:sp>
      <p:sp>
        <p:nvSpPr>
          <p:cNvPr id="522" name="Google Shape;522;p6"/>
          <p:cNvSpPr txBox="1"/>
          <p:nvPr/>
        </p:nvSpPr>
        <p:spPr>
          <a:xfrm>
            <a:off x="4149565" y="3046840"/>
            <a:ext cx="2611200" cy="612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400"/>
              <a:buFont typeface="Manrope"/>
              <a:buNone/>
            </a:pPr>
            <a:r>
              <a:rPr lang="en" sz="1600" b="1" i="0" u="none" strike="noStrike" cap="none">
                <a:solidFill>
                  <a:schemeClr val="dk1"/>
                </a:solidFill>
                <a:latin typeface="Manrope"/>
                <a:ea typeface="Manrope"/>
                <a:cs typeface="Manrope"/>
                <a:sym typeface="Manrope"/>
              </a:rPr>
              <a:t>Transfer Learning Models</a:t>
            </a:r>
            <a:endParaRPr sz="1600" b="1" i="0" u="none" strike="noStrike" cap="none">
              <a:solidFill>
                <a:schemeClr val="dk1"/>
              </a:solidFill>
              <a:latin typeface="Manrope"/>
              <a:ea typeface="Manrope"/>
              <a:cs typeface="Manrope"/>
              <a:sym typeface="Manrope"/>
            </a:endParaRPr>
          </a:p>
        </p:txBody>
      </p:sp>
      <p:sp>
        <p:nvSpPr>
          <p:cNvPr id="523" name="Google Shape;523;p6"/>
          <p:cNvSpPr txBox="1"/>
          <p:nvPr/>
        </p:nvSpPr>
        <p:spPr>
          <a:xfrm>
            <a:off x="6211422" y="3068800"/>
            <a:ext cx="2444700" cy="3954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400"/>
              <a:buFont typeface="Manrope"/>
              <a:buNone/>
            </a:pPr>
            <a:r>
              <a:rPr lang="en" sz="1600" b="1">
                <a:solidFill>
                  <a:schemeClr val="dk1"/>
                </a:solidFill>
                <a:latin typeface="Manrope"/>
                <a:ea typeface="Manrope"/>
                <a:cs typeface="Manrope"/>
                <a:sym typeface="Manrope"/>
              </a:rPr>
              <a:t>Results</a:t>
            </a:r>
            <a:endParaRPr sz="1600" b="1" i="0" u="none" strike="noStrike" cap="none">
              <a:solidFill>
                <a:schemeClr val="dk1"/>
              </a:solidFill>
              <a:latin typeface="Manrope"/>
              <a:ea typeface="Manrope"/>
              <a:cs typeface="Manrope"/>
              <a:sym typeface="Manrope"/>
            </a:endParaRPr>
          </a:p>
        </p:txBody>
      </p:sp>
      <p:sp>
        <p:nvSpPr>
          <p:cNvPr id="524" name="Google Shape;524;p6"/>
          <p:cNvSpPr txBox="1">
            <a:spLocks noGrp="1"/>
          </p:cNvSpPr>
          <p:nvPr>
            <p:ph type="title" idx="8"/>
          </p:nvPr>
        </p:nvSpPr>
        <p:spPr>
          <a:xfrm>
            <a:off x="3499906" y="3800553"/>
            <a:ext cx="2144100" cy="590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t>09</a:t>
            </a:r>
            <a:endParaRPr/>
          </a:p>
        </p:txBody>
      </p:sp>
      <p:sp>
        <p:nvSpPr>
          <p:cNvPr id="525" name="Google Shape;525;p6"/>
          <p:cNvSpPr txBox="1">
            <a:spLocks noGrp="1"/>
          </p:cNvSpPr>
          <p:nvPr>
            <p:ph type="subTitle" idx="15"/>
          </p:nvPr>
        </p:nvSpPr>
        <p:spPr>
          <a:xfrm>
            <a:off x="3499998" y="4391241"/>
            <a:ext cx="2144100" cy="43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2400"/>
              <a:buFont typeface="Manrope"/>
              <a:buNone/>
            </a:pPr>
            <a:r>
              <a:rPr lang="en" sz="1600"/>
              <a:t>Conclusion</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3"/>
          <p:cNvSpPr txBox="1">
            <a:spLocks noGrp="1"/>
          </p:cNvSpPr>
          <p:nvPr>
            <p:ph type="subTitle" idx="1"/>
          </p:nvPr>
        </p:nvSpPr>
        <p:spPr>
          <a:xfrm>
            <a:off x="863456" y="1201650"/>
            <a:ext cx="4960800" cy="642900"/>
          </a:xfrm>
          <a:prstGeom prst="rect">
            <a:avLst/>
          </a:prstGeom>
          <a:noFill/>
          <a:ln>
            <a:noFill/>
          </a:ln>
        </p:spPr>
        <p:txBody>
          <a:bodyPr spcFirstLastPara="1" wrap="square" lIns="91425" tIns="91425" rIns="91425" bIns="91425" anchor="t" anchorCtr="0">
            <a:noAutofit/>
          </a:bodyPr>
          <a:lstStyle/>
          <a:p>
            <a:pPr marL="285750" lvl="0" indent="-285750" algn="just" rtl="0">
              <a:lnSpc>
                <a:spcPct val="100000"/>
              </a:lnSpc>
              <a:spcBef>
                <a:spcPts val="0"/>
              </a:spcBef>
              <a:spcAft>
                <a:spcPts val="0"/>
              </a:spcAft>
              <a:buClr>
                <a:schemeClr val="dk1"/>
              </a:buClr>
              <a:buSzPts val="1100"/>
              <a:buFont typeface="Calibri"/>
              <a:buChar char="●"/>
            </a:pPr>
            <a:r>
              <a:rPr lang="en" sz="1400" i="0">
                <a:solidFill>
                  <a:schemeClr val="dk1"/>
                </a:solidFill>
                <a:latin typeface="Calibri"/>
                <a:ea typeface="Calibri"/>
                <a:cs typeface="Calibri"/>
                <a:sym typeface="Calibri"/>
              </a:rPr>
              <a:t>Pneumonia is a respiratory disease that causes inflammation in one or both lungs, resulting in symptoms such as cough, fever, and difficulty</a:t>
            </a:r>
            <a:r>
              <a:rPr lang="en" sz="1400">
                <a:solidFill>
                  <a:schemeClr val="dk1"/>
                </a:solidFill>
                <a:latin typeface="Calibri"/>
                <a:ea typeface="Calibri"/>
                <a:cs typeface="Calibri"/>
                <a:sym typeface="Calibri"/>
              </a:rPr>
              <a:t> </a:t>
            </a:r>
            <a:r>
              <a:rPr lang="en" sz="1400" i="0">
                <a:solidFill>
                  <a:schemeClr val="dk1"/>
                </a:solidFill>
                <a:latin typeface="Calibri"/>
                <a:ea typeface="Calibri"/>
                <a:cs typeface="Calibri"/>
                <a:sym typeface="Calibri"/>
              </a:rPr>
              <a:t>breathing. </a:t>
            </a:r>
            <a:br>
              <a:rPr lang="en" sz="1400" i="0">
                <a:solidFill>
                  <a:schemeClr val="dk1"/>
                </a:solidFill>
                <a:latin typeface="Calibri"/>
                <a:ea typeface="Calibri"/>
                <a:cs typeface="Calibri"/>
                <a:sym typeface="Calibri"/>
              </a:rPr>
            </a:br>
            <a:endParaRPr sz="1400" i="0">
              <a:solidFill>
                <a:schemeClr val="dk1"/>
              </a:solidFill>
              <a:latin typeface="Calibri"/>
              <a:ea typeface="Calibri"/>
              <a:cs typeface="Calibri"/>
              <a:sym typeface="Calibri"/>
            </a:endParaRPr>
          </a:p>
          <a:p>
            <a:pPr marL="285750" lvl="0" indent="-285750" algn="just" rtl="0">
              <a:lnSpc>
                <a:spcPct val="100000"/>
              </a:lnSpc>
              <a:spcBef>
                <a:spcPts val="0"/>
              </a:spcBef>
              <a:spcAft>
                <a:spcPts val="0"/>
              </a:spcAft>
              <a:buClr>
                <a:schemeClr val="dk1"/>
              </a:buClr>
              <a:buSzPts val="1100"/>
              <a:buFont typeface="Calibri"/>
              <a:buChar char="●"/>
            </a:pPr>
            <a:r>
              <a:rPr lang="en" sz="1400">
                <a:solidFill>
                  <a:schemeClr val="dk1"/>
                </a:solidFill>
                <a:latin typeface="Calibri"/>
                <a:ea typeface="Calibri"/>
                <a:cs typeface="Calibri"/>
                <a:sym typeface="Calibri"/>
              </a:rPr>
              <a:t>Deep-learning algorithms can be trained on large datasets of chest X-rays to recognize patterns and features. </a:t>
            </a:r>
            <a:endParaRPr>
              <a:latin typeface="Calibri"/>
              <a:ea typeface="Calibri"/>
              <a:cs typeface="Calibri"/>
              <a:sym typeface="Calibri"/>
            </a:endParaRPr>
          </a:p>
          <a:p>
            <a:pPr marL="285750" lvl="0" indent="-215900" algn="just" rtl="0">
              <a:lnSpc>
                <a:spcPct val="100000"/>
              </a:lnSpc>
              <a:spcBef>
                <a:spcPts val="0"/>
              </a:spcBef>
              <a:spcAft>
                <a:spcPts val="0"/>
              </a:spcAft>
              <a:buClr>
                <a:schemeClr val="dk1"/>
              </a:buClr>
              <a:buSzPts val="1100"/>
              <a:buNone/>
            </a:pPr>
            <a:endParaRPr sz="1400">
              <a:solidFill>
                <a:schemeClr val="dk1"/>
              </a:solidFill>
              <a:latin typeface="Calibri"/>
              <a:ea typeface="Calibri"/>
              <a:cs typeface="Calibri"/>
              <a:sym typeface="Calibri"/>
            </a:endParaRPr>
          </a:p>
          <a:p>
            <a:pPr marL="285750" lvl="0" indent="-285750" algn="just" rtl="0">
              <a:lnSpc>
                <a:spcPct val="100000"/>
              </a:lnSpc>
              <a:spcBef>
                <a:spcPts val="0"/>
              </a:spcBef>
              <a:spcAft>
                <a:spcPts val="0"/>
              </a:spcAft>
              <a:buClr>
                <a:schemeClr val="dk1"/>
              </a:buClr>
              <a:buSzPts val="1100"/>
              <a:buFont typeface="Calibri"/>
              <a:buChar char="●"/>
            </a:pPr>
            <a:r>
              <a:rPr lang="en" sz="1400">
                <a:solidFill>
                  <a:schemeClr val="dk1"/>
                </a:solidFill>
                <a:latin typeface="Calibri"/>
                <a:ea typeface="Calibri"/>
                <a:cs typeface="Calibri"/>
                <a:sym typeface="Calibri"/>
              </a:rPr>
              <a:t>Once trained, they can be used to classify new chest X-rays as either showing signs of pneumonia or not. This can be done in real time, making it a potentially valuable tool for healthcare professionals in diagnosing and treating patients with pneumonia.</a:t>
            </a:r>
            <a:endParaRPr>
              <a:latin typeface="Calibri"/>
              <a:ea typeface="Calibri"/>
              <a:cs typeface="Calibri"/>
              <a:sym typeface="Calibri"/>
            </a:endParaRPr>
          </a:p>
          <a:p>
            <a:pPr marL="0" lvl="0" indent="0" algn="just" rtl="0">
              <a:lnSpc>
                <a:spcPct val="100000"/>
              </a:lnSpc>
              <a:spcBef>
                <a:spcPts val="0"/>
              </a:spcBef>
              <a:spcAft>
                <a:spcPts val="0"/>
              </a:spcAft>
              <a:buClr>
                <a:schemeClr val="dk1"/>
              </a:buClr>
              <a:buSzPts val="1100"/>
              <a:buNone/>
            </a:pPr>
            <a:endParaRPr sz="1400">
              <a:solidFill>
                <a:schemeClr val="dk1"/>
              </a:solidFill>
              <a:latin typeface="Calibri"/>
              <a:ea typeface="Calibri"/>
              <a:cs typeface="Calibri"/>
              <a:sym typeface="Calibri"/>
            </a:endParaRPr>
          </a:p>
        </p:txBody>
      </p:sp>
      <p:pic>
        <p:nvPicPr>
          <p:cNvPr id="531" name="Google Shape;531;p3"/>
          <p:cNvPicPr preferRelativeResize="0"/>
          <p:nvPr/>
        </p:nvPicPr>
        <p:blipFill rotWithShape="1">
          <a:blip r:embed="rId3">
            <a:alphaModFix/>
          </a:blip>
          <a:srcRect/>
          <a:stretch/>
        </p:blipFill>
        <p:spPr>
          <a:xfrm>
            <a:off x="6093176" y="1294500"/>
            <a:ext cx="2447100" cy="2554501"/>
          </a:xfrm>
          <a:prstGeom prst="rect">
            <a:avLst/>
          </a:prstGeom>
          <a:noFill/>
          <a:ln>
            <a:noFill/>
          </a:ln>
          <a:effectLst>
            <a:outerShdw blurRad="57150" dist="19050" dir="5400000" algn="bl" rotWithShape="0">
              <a:srgbClr val="000000">
                <a:alpha val="49411"/>
              </a:srgbClr>
            </a:outerShdw>
          </a:effectLst>
        </p:spPr>
      </p:pic>
      <p:sp>
        <p:nvSpPr>
          <p:cNvPr id="532" name="Google Shape;532;p3"/>
          <p:cNvSpPr txBox="1"/>
          <p:nvPr/>
        </p:nvSpPr>
        <p:spPr>
          <a:xfrm>
            <a:off x="1007444" y="382350"/>
            <a:ext cx="525600" cy="590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lt2"/>
                </a:solidFill>
                <a:latin typeface="Manrope"/>
                <a:ea typeface="Manrope"/>
                <a:cs typeface="Manrope"/>
                <a:sym typeface="Manrope"/>
              </a:rPr>
              <a:t>01</a:t>
            </a:r>
            <a:endParaRPr sz="1400" b="0" i="0" u="none" strike="noStrike" cap="none">
              <a:solidFill>
                <a:srgbClr val="000000"/>
              </a:solidFill>
              <a:latin typeface="Arial"/>
              <a:ea typeface="Arial"/>
              <a:cs typeface="Arial"/>
              <a:sym typeface="Arial"/>
            </a:endParaRPr>
          </a:p>
        </p:txBody>
      </p:sp>
      <p:sp>
        <p:nvSpPr>
          <p:cNvPr id="533" name="Google Shape;533;p3"/>
          <p:cNvSpPr txBox="1"/>
          <p:nvPr/>
        </p:nvSpPr>
        <p:spPr>
          <a:xfrm>
            <a:off x="863456" y="533550"/>
            <a:ext cx="2462400" cy="439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dk1"/>
                </a:solidFill>
                <a:latin typeface="Manrope"/>
                <a:ea typeface="Manrope"/>
                <a:cs typeface="Manrope"/>
                <a:sym typeface="Manrope"/>
              </a:rPr>
              <a:t>Introduction</a:t>
            </a:r>
            <a:endParaRPr sz="1600" b="1" i="0" u="none" strike="noStrike" cap="none">
              <a:solidFill>
                <a:schemeClr val="dk1"/>
              </a:solidFill>
              <a:latin typeface="Manrope"/>
              <a:ea typeface="Manrope"/>
              <a:cs typeface="Manrope"/>
              <a:sym typeface="Manrop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7"/>
          <p:cNvSpPr txBox="1"/>
          <p:nvPr/>
        </p:nvSpPr>
        <p:spPr>
          <a:xfrm>
            <a:off x="3768574" y="238914"/>
            <a:ext cx="525600" cy="590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7"/>
          <p:cNvSpPr txBox="1"/>
          <p:nvPr/>
        </p:nvSpPr>
        <p:spPr>
          <a:xfrm>
            <a:off x="2958995" y="274421"/>
            <a:ext cx="3974322" cy="439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1600" b="1" i="0" u="none" strike="noStrike" cap="none">
                <a:solidFill>
                  <a:schemeClr val="lt2"/>
                </a:solidFill>
                <a:latin typeface="Manrope"/>
                <a:ea typeface="Manrope"/>
                <a:cs typeface="Manrope"/>
                <a:sym typeface="Manrope"/>
              </a:rPr>
              <a:t>02  </a:t>
            </a:r>
            <a:r>
              <a:rPr lang="en" sz="1600" b="1" i="0" u="none" strike="noStrike" cap="none">
                <a:solidFill>
                  <a:schemeClr val="dk1"/>
                </a:solidFill>
                <a:latin typeface="Manrope"/>
                <a:ea typeface="Manrope"/>
                <a:cs typeface="Manrope"/>
                <a:sym typeface="Manrope"/>
              </a:rPr>
              <a:t>Project Description</a:t>
            </a:r>
            <a:endParaRPr sz="1600" b="1" i="0" u="none" strike="noStrike" cap="none">
              <a:solidFill>
                <a:schemeClr val="dk1"/>
              </a:solidFill>
              <a:latin typeface="Manrope"/>
              <a:ea typeface="Manrope"/>
              <a:cs typeface="Manrope"/>
              <a:sym typeface="Manrope"/>
            </a:endParaRPr>
          </a:p>
        </p:txBody>
      </p:sp>
      <p:pic>
        <p:nvPicPr>
          <p:cNvPr id="540" name="Google Shape;540;p7"/>
          <p:cNvPicPr preferRelativeResize="0"/>
          <p:nvPr/>
        </p:nvPicPr>
        <p:blipFill rotWithShape="1">
          <a:blip r:embed="rId3">
            <a:alphaModFix/>
          </a:blip>
          <a:srcRect/>
          <a:stretch/>
        </p:blipFill>
        <p:spPr>
          <a:xfrm>
            <a:off x="483615" y="3348038"/>
            <a:ext cx="3686451" cy="1214267"/>
          </a:xfrm>
          <a:prstGeom prst="rect">
            <a:avLst/>
          </a:prstGeom>
          <a:noFill/>
          <a:ln>
            <a:noFill/>
          </a:ln>
          <a:effectLst>
            <a:outerShdw blurRad="57150" dist="19050" dir="5400000" algn="bl" rotWithShape="0">
              <a:srgbClr val="000000">
                <a:alpha val="49411"/>
              </a:srgbClr>
            </a:outerShdw>
          </a:effectLst>
        </p:spPr>
      </p:pic>
      <p:sp>
        <p:nvSpPr>
          <p:cNvPr id="541" name="Google Shape;541;p7"/>
          <p:cNvSpPr txBox="1">
            <a:spLocks noGrp="1"/>
          </p:cNvSpPr>
          <p:nvPr>
            <p:ph type="subTitle" idx="1"/>
          </p:nvPr>
        </p:nvSpPr>
        <p:spPr>
          <a:xfrm>
            <a:off x="4541809" y="1337915"/>
            <a:ext cx="4376256" cy="292535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None/>
            </a:pPr>
            <a:r>
              <a:rPr lang="en" b="1">
                <a:solidFill>
                  <a:schemeClr val="accent6"/>
                </a:solidFill>
                <a:latin typeface="Calibri"/>
                <a:ea typeface="Calibri"/>
                <a:cs typeface="Calibri"/>
                <a:sym typeface="Calibri"/>
              </a:rPr>
              <a:t>Proposal</a:t>
            </a:r>
            <a:endParaRPr/>
          </a:p>
          <a:p>
            <a:pPr marL="0" lvl="0" indent="0" algn="just" rtl="0">
              <a:lnSpc>
                <a:spcPct val="100000"/>
              </a:lnSpc>
              <a:spcBef>
                <a:spcPts val="0"/>
              </a:spcBef>
              <a:spcAft>
                <a:spcPts val="0"/>
              </a:spcAft>
              <a:buClr>
                <a:schemeClr val="dk1"/>
              </a:buClr>
              <a:buSzPts val="1100"/>
              <a:buNone/>
            </a:pPr>
            <a:endParaRPr sz="1400">
              <a:solidFill>
                <a:schemeClr val="accent6"/>
              </a:solidFill>
              <a:latin typeface="Calibri"/>
              <a:ea typeface="Calibri"/>
              <a:cs typeface="Calibri"/>
              <a:sym typeface="Calibri"/>
            </a:endParaRPr>
          </a:p>
          <a:p>
            <a:pPr marL="285750" lvl="0" indent="-285750" algn="just" rtl="0">
              <a:lnSpc>
                <a:spcPct val="100000"/>
              </a:lnSpc>
              <a:spcBef>
                <a:spcPts val="0"/>
              </a:spcBef>
              <a:spcAft>
                <a:spcPts val="0"/>
              </a:spcAft>
              <a:buClr>
                <a:schemeClr val="dk1"/>
              </a:buClr>
              <a:buSzPts val="1100"/>
              <a:buFont typeface="Arial"/>
              <a:buChar char="•"/>
            </a:pPr>
            <a:r>
              <a:rPr lang="en">
                <a:solidFill>
                  <a:schemeClr val="accent6"/>
                </a:solidFill>
                <a:latin typeface="Calibri"/>
                <a:ea typeface="Calibri"/>
                <a:cs typeface="Calibri"/>
                <a:sym typeface="Calibri"/>
              </a:rPr>
              <a:t>Perform Pneumonia classification using chest X-ray images a binary classification task to determine whether an X-ray image indicates the presence or absence of pneumonia.</a:t>
            </a:r>
            <a:endParaRPr>
              <a:solidFill>
                <a:schemeClr val="accent6"/>
              </a:solidFill>
              <a:latin typeface="Calibri"/>
              <a:ea typeface="Calibri"/>
              <a:cs typeface="Calibri"/>
              <a:sym typeface="Calibri"/>
            </a:endParaRPr>
          </a:p>
          <a:p>
            <a:pPr marL="457200" lvl="0" indent="0" algn="just" rtl="0">
              <a:lnSpc>
                <a:spcPct val="100000"/>
              </a:lnSpc>
              <a:spcBef>
                <a:spcPts val="0"/>
              </a:spcBef>
              <a:spcAft>
                <a:spcPts val="0"/>
              </a:spcAft>
              <a:buNone/>
            </a:pPr>
            <a:endParaRPr>
              <a:solidFill>
                <a:schemeClr val="accent6"/>
              </a:solidFill>
              <a:latin typeface="Calibri"/>
              <a:ea typeface="Calibri"/>
              <a:cs typeface="Calibri"/>
              <a:sym typeface="Calibri"/>
            </a:endParaRPr>
          </a:p>
          <a:p>
            <a:pPr marL="285750" lvl="0" indent="-285750" algn="just" rtl="0">
              <a:lnSpc>
                <a:spcPct val="100000"/>
              </a:lnSpc>
              <a:spcBef>
                <a:spcPts val="0"/>
              </a:spcBef>
              <a:spcAft>
                <a:spcPts val="0"/>
              </a:spcAft>
              <a:buClr>
                <a:schemeClr val="dk1"/>
              </a:buClr>
              <a:buSzPts val="1100"/>
              <a:buFont typeface="Arial"/>
              <a:buChar char="•"/>
            </a:pPr>
            <a:r>
              <a:rPr lang="en">
                <a:solidFill>
                  <a:schemeClr val="accent6"/>
                </a:solidFill>
                <a:latin typeface="Calibri"/>
                <a:ea typeface="Calibri"/>
                <a:cs typeface="Calibri"/>
                <a:sym typeface="Calibri"/>
              </a:rPr>
              <a:t>The goal is that the encoder part of the autoencoder compresses the input X-ray images into a lower-dimensional latent space. Additionally, we implemented VAE, CNN and pre-trained models like VGG, ResNet and DenseNet.</a:t>
            </a:r>
            <a:r>
              <a:rPr lang="en" sz="1400">
                <a:solidFill>
                  <a:schemeClr val="accent6"/>
                </a:solidFill>
                <a:latin typeface="Calibri"/>
                <a:ea typeface="Calibri"/>
                <a:cs typeface="Calibri"/>
                <a:sym typeface="Calibri"/>
              </a:rPr>
              <a:t> </a:t>
            </a:r>
            <a:endParaRPr sz="1400">
              <a:solidFill>
                <a:srgbClr val="7F7F7F"/>
              </a:solidFill>
              <a:latin typeface="Calibri"/>
              <a:ea typeface="Calibri"/>
              <a:cs typeface="Calibri"/>
              <a:sym typeface="Calibri"/>
            </a:endParaRPr>
          </a:p>
        </p:txBody>
      </p:sp>
      <p:sp>
        <p:nvSpPr>
          <p:cNvPr id="542" name="Google Shape;542;p7"/>
          <p:cNvSpPr txBox="1"/>
          <p:nvPr/>
        </p:nvSpPr>
        <p:spPr>
          <a:xfrm>
            <a:off x="0" y="4887261"/>
            <a:ext cx="6467856"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000" b="0" i="0" u="none" strike="noStrike" cap="none" baseline="30000">
                <a:solidFill>
                  <a:schemeClr val="accent6"/>
                </a:solidFill>
                <a:latin typeface="Arial"/>
                <a:ea typeface="Arial"/>
                <a:cs typeface="Arial"/>
                <a:sym typeface="Arial"/>
              </a:rPr>
              <a:t>1</a:t>
            </a:r>
            <a:r>
              <a:rPr lang="en" sz="1000" b="0" i="0" u="none" strike="noStrike" cap="none">
                <a:solidFill>
                  <a:schemeClr val="accent6"/>
                </a:solidFill>
                <a:latin typeface="Arial"/>
                <a:ea typeface="Arial"/>
                <a:cs typeface="Arial"/>
                <a:sym typeface="Arial"/>
              </a:rPr>
              <a:t>https://www.kaggle.com/datasets/paultimothymooney/chest-xray-pneumonia</a:t>
            </a:r>
            <a:endParaRPr sz="1000" b="0" i="0" u="none" strike="noStrike" cap="none">
              <a:solidFill>
                <a:schemeClr val="accent6"/>
              </a:solidFill>
              <a:latin typeface="Arial"/>
              <a:ea typeface="Arial"/>
              <a:cs typeface="Arial"/>
              <a:sym typeface="Arial"/>
            </a:endParaRPr>
          </a:p>
        </p:txBody>
      </p:sp>
      <p:sp>
        <p:nvSpPr>
          <p:cNvPr id="543" name="Google Shape;543;p7"/>
          <p:cNvSpPr txBox="1"/>
          <p:nvPr/>
        </p:nvSpPr>
        <p:spPr>
          <a:xfrm>
            <a:off x="195744" y="762529"/>
            <a:ext cx="3974322" cy="258242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Lato"/>
              <a:buNone/>
            </a:pPr>
            <a:r>
              <a:rPr lang="en" sz="1400" b="1" i="0" u="none" strike="noStrike" cap="none">
                <a:solidFill>
                  <a:schemeClr val="accent6"/>
                </a:solidFill>
                <a:latin typeface="Calibri"/>
                <a:ea typeface="Calibri"/>
                <a:cs typeface="Calibri"/>
                <a:sym typeface="Calibri"/>
              </a:rPr>
              <a:t>Dataset</a:t>
            </a:r>
            <a:endParaRPr/>
          </a:p>
          <a:p>
            <a:pPr marL="0" marR="0" lvl="0" indent="0" algn="ctr" rtl="0">
              <a:lnSpc>
                <a:spcPct val="100000"/>
              </a:lnSpc>
              <a:spcBef>
                <a:spcPts val="0"/>
              </a:spcBef>
              <a:spcAft>
                <a:spcPts val="0"/>
              </a:spcAft>
              <a:buClr>
                <a:schemeClr val="dk1"/>
              </a:buClr>
              <a:buSzPts val="1100"/>
              <a:buFont typeface="Lato"/>
              <a:buNone/>
            </a:pPr>
            <a:endParaRPr sz="1400" b="1" i="0" u="none" strike="noStrike" cap="none">
              <a:solidFill>
                <a:schemeClr val="accent6"/>
              </a:solidFill>
              <a:latin typeface="Calibri"/>
              <a:ea typeface="Calibri"/>
              <a:cs typeface="Calibri"/>
              <a:sym typeface="Calibri"/>
            </a:endParaRPr>
          </a:p>
          <a:p>
            <a:pPr marL="285750" marR="0" lvl="0" indent="-285750" algn="just" rtl="0">
              <a:lnSpc>
                <a:spcPct val="100000"/>
              </a:lnSpc>
              <a:spcBef>
                <a:spcPts val="0"/>
              </a:spcBef>
              <a:spcAft>
                <a:spcPts val="0"/>
              </a:spcAft>
              <a:buClr>
                <a:schemeClr val="dk1"/>
              </a:buClr>
              <a:buSzPts val="1100"/>
              <a:buFont typeface="Arial"/>
              <a:buChar char="•"/>
            </a:pPr>
            <a:r>
              <a:rPr lang="en" sz="1400" b="0" i="0" u="none" strike="noStrike" cap="none">
                <a:solidFill>
                  <a:schemeClr val="accent6"/>
                </a:solidFill>
                <a:latin typeface="Calibri"/>
                <a:ea typeface="Calibri"/>
                <a:cs typeface="Calibri"/>
                <a:sym typeface="Calibri"/>
              </a:rPr>
              <a:t>Sourced from Kaggle</a:t>
            </a:r>
            <a:r>
              <a:rPr lang="en" sz="1400" b="0" i="0" u="none" strike="noStrike" cap="none" baseline="30000">
                <a:solidFill>
                  <a:schemeClr val="accent6"/>
                </a:solidFill>
                <a:latin typeface="Calibri"/>
                <a:ea typeface="Calibri"/>
                <a:cs typeface="Calibri"/>
                <a:sym typeface="Calibri"/>
              </a:rPr>
              <a:t>1, </a:t>
            </a:r>
            <a:r>
              <a:rPr lang="en" sz="1400" b="0" i="0" u="none" strike="noStrike" cap="none">
                <a:solidFill>
                  <a:schemeClr val="accent6"/>
                </a:solidFill>
                <a:latin typeface="Calibri"/>
                <a:ea typeface="Calibri"/>
                <a:cs typeface="Calibri"/>
                <a:sym typeface="Calibri"/>
              </a:rPr>
              <a:t>it comprises </a:t>
            </a:r>
            <a:r>
              <a:rPr lang="en" sz="1400" b="1" i="0" u="none" strike="noStrike" cap="none">
                <a:solidFill>
                  <a:schemeClr val="accent6"/>
                </a:solidFill>
                <a:latin typeface="Calibri"/>
                <a:ea typeface="Calibri"/>
                <a:cs typeface="Calibri"/>
                <a:sym typeface="Calibri"/>
              </a:rPr>
              <a:t>5,863 JPEG X-ray images from pediatric patients</a:t>
            </a:r>
            <a:r>
              <a:rPr lang="en" sz="1400" b="0" i="0" u="none" strike="noStrike" cap="none">
                <a:solidFill>
                  <a:schemeClr val="accent6"/>
                </a:solidFill>
                <a:latin typeface="Calibri"/>
                <a:ea typeface="Calibri"/>
                <a:cs typeface="Calibri"/>
                <a:sym typeface="Calibri"/>
              </a:rPr>
              <a:t> aged one to five years, categorized into Pneumonia and Normal classes. </a:t>
            </a:r>
            <a:endParaRPr/>
          </a:p>
          <a:p>
            <a:pPr marL="285750" marR="0" lvl="0" indent="-215900" algn="just" rtl="0">
              <a:lnSpc>
                <a:spcPct val="100000"/>
              </a:lnSpc>
              <a:spcBef>
                <a:spcPts val="0"/>
              </a:spcBef>
              <a:spcAft>
                <a:spcPts val="0"/>
              </a:spcAft>
              <a:buClr>
                <a:schemeClr val="dk1"/>
              </a:buClr>
              <a:buSzPts val="1100"/>
              <a:buFont typeface="Arial"/>
              <a:buNone/>
            </a:pPr>
            <a:endParaRPr sz="1400" b="0" i="0" u="none" strike="noStrike" cap="none">
              <a:solidFill>
                <a:schemeClr val="accent6"/>
              </a:solidFill>
              <a:latin typeface="Calibri"/>
              <a:ea typeface="Calibri"/>
              <a:cs typeface="Calibri"/>
              <a:sym typeface="Calibri"/>
            </a:endParaRPr>
          </a:p>
          <a:p>
            <a:pPr marL="285750" marR="0" lvl="0" indent="-285750" algn="just" rtl="0">
              <a:lnSpc>
                <a:spcPct val="100000"/>
              </a:lnSpc>
              <a:spcBef>
                <a:spcPts val="0"/>
              </a:spcBef>
              <a:spcAft>
                <a:spcPts val="0"/>
              </a:spcAft>
              <a:buClr>
                <a:schemeClr val="dk1"/>
              </a:buClr>
              <a:buSzPts val="1100"/>
              <a:buFont typeface="Arial"/>
              <a:buChar char="•"/>
            </a:pPr>
            <a:r>
              <a:rPr lang="en" sz="1400" b="0" i="0" u="none" strike="noStrike" cap="none">
                <a:solidFill>
                  <a:schemeClr val="accent6"/>
                </a:solidFill>
                <a:latin typeface="Calibri"/>
                <a:ea typeface="Calibri"/>
                <a:cs typeface="Calibri"/>
                <a:sym typeface="Calibri"/>
              </a:rPr>
              <a:t>The images are organized into 3 folders (train, test, and validation) and contain subfolders for each image category (Pneumonia/Normal). </a:t>
            </a:r>
            <a:endParaRPr/>
          </a:p>
        </p:txBody>
      </p:sp>
      <p:sp>
        <p:nvSpPr>
          <p:cNvPr id="544" name="Google Shape;544;p7"/>
          <p:cNvSpPr txBox="1"/>
          <p:nvPr/>
        </p:nvSpPr>
        <p:spPr>
          <a:xfrm>
            <a:off x="446613" y="4523896"/>
            <a:ext cx="397432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chemeClr val="accent6"/>
                </a:solidFill>
                <a:latin typeface="Calibri"/>
                <a:ea typeface="Calibri"/>
                <a:cs typeface="Calibri"/>
                <a:sym typeface="Calibri"/>
              </a:rPr>
              <a:t>Fig. 1: Examples of X-Rays in Patients with Pneumonia</a:t>
            </a:r>
            <a:endParaRPr sz="1200" b="0" i="0" u="none" strike="noStrike" cap="none">
              <a:solidFill>
                <a:schemeClr val="accent6"/>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g2abcb3aec6e_0_10"/>
          <p:cNvSpPr txBox="1">
            <a:spLocks noGrp="1"/>
          </p:cNvSpPr>
          <p:nvPr>
            <p:ph type="title"/>
          </p:nvPr>
        </p:nvSpPr>
        <p:spPr>
          <a:xfrm>
            <a:off x="2574000" y="328900"/>
            <a:ext cx="3996000" cy="481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1600">
                <a:solidFill>
                  <a:schemeClr val="lt2"/>
                </a:solidFill>
              </a:rPr>
              <a:t>03 </a:t>
            </a:r>
            <a:r>
              <a:rPr lang="en" sz="1600"/>
              <a:t>Data Exploration</a:t>
            </a:r>
            <a:endParaRPr sz="1600"/>
          </a:p>
        </p:txBody>
      </p:sp>
      <p:sp>
        <p:nvSpPr>
          <p:cNvPr id="550" name="Google Shape;550;g2abcb3aec6e_0_10"/>
          <p:cNvSpPr txBox="1">
            <a:spLocks noGrp="1"/>
          </p:cNvSpPr>
          <p:nvPr>
            <p:ph type="subTitle" idx="1"/>
          </p:nvPr>
        </p:nvSpPr>
        <p:spPr>
          <a:xfrm>
            <a:off x="4045275" y="1194100"/>
            <a:ext cx="4924200" cy="1262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latin typeface="Calibri"/>
                <a:ea typeface="Calibri"/>
                <a:cs typeface="Calibri"/>
                <a:sym typeface="Calibri"/>
              </a:rPr>
              <a:t>The dataset has originally a dataset of 4273 images of pneumonia and 1583 images of normal x-rays, so is very unbalance. </a:t>
            </a:r>
            <a:endParaRPr sz="1000">
              <a:solidFill>
                <a:srgbClr val="000000"/>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a:latin typeface="Calibri"/>
              <a:ea typeface="Calibri"/>
              <a:cs typeface="Calibri"/>
              <a:sym typeface="Calibri"/>
            </a:endParaRPr>
          </a:p>
        </p:txBody>
      </p:sp>
      <p:sp>
        <p:nvSpPr>
          <p:cNvPr id="551" name="Google Shape;551;g2abcb3aec6e_0_10"/>
          <p:cNvSpPr txBox="1"/>
          <p:nvPr/>
        </p:nvSpPr>
        <p:spPr>
          <a:xfrm>
            <a:off x="4045275" y="2126788"/>
            <a:ext cx="4924200" cy="169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a:solidFill>
                  <a:schemeClr val="dk1"/>
                </a:solidFill>
                <a:latin typeface="Calibri"/>
                <a:ea typeface="Calibri"/>
                <a:cs typeface="Calibri"/>
                <a:sym typeface="Calibri"/>
              </a:rPr>
              <a:t>The dataset was unbalanced so we resample it and got in the end 80% for train, 10% for validation and 10% test.</a:t>
            </a: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a:solidFill>
                <a:schemeClr val="dk1"/>
              </a:solidFill>
              <a:latin typeface="Calibri"/>
              <a:ea typeface="Calibri"/>
              <a:cs typeface="Calibri"/>
              <a:sym typeface="Calibri"/>
            </a:endParaRPr>
          </a:p>
          <a:p>
            <a:pPr marL="0" lvl="0" indent="0" algn="l" rtl="0">
              <a:spcBef>
                <a:spcPts val="0"/>
              </a:spcBef>
              <a:spcAft>
                <a:spcPts val="0"/>
              </a:spcAft>
              <a:buClr>
                <a:srgbClr val="000000"/>
              </a:buClr>
              <a:buSzPts val="1400"/>
              <a:buFont typeface="Arial"/>
              <a:buNone/>
            </a:pPr>
            <a:r>
              <a:rPr lang="en">
                <a:solidFill>
                  <a:schemeClr val="dk1"/>
                </a:solidFill>
                <a:latin typeface="Calibri"/>
                <a:ea typeface="Calibri"/>
                <a:cs typeface="Calibri"/>
                <a:sym typeface="Calibri"/>
              </a:rPr>
              <a:t>In order to improve it, data transformation were made on the images, like resizing them at 256x256 and adjust pixels´ scale and distribution.</a:t>
            </a: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a:solidFill>
                <a:schemeClr val="dk1"/>
              </a:solidFill>
              <a:latin typeface="Calibri"/>
              <a:ea typeface="Calibri"/>
              <a:cs typeface="Calibri"/>
              <a:sym typeface="Calibri"/>
            </a:endParaRPr>
          </a:p>
        </p:txBody>
      </p:sp>
      <p:pic>
        <p:nvPicPr>
          <p:cNvPr id="552" name="Google Shape;552;g2abcb3aec6e_0_10"/>
          <p:cNvPicPr preferRelativeResize="0"/>
          <p:nvPr/>
        </p:nvPicPr>
        <p:blipFill rotWithShape="1">
          <a:blip r:embed="rId3">
            <a:alphaModFix/>
          </a:blip>
          <a:srcRect/>
          <a:stretch/>
        </p:blipFill>
        <p:spPr>
          <a:xfrm>
            <a:off x="149975" y="849813"/>
            <a:ext cx="3740475" cy="3654881"/>
          </a:xfrm>
          <a:prstGeom prst="rect">
            <a:avLst/>
          </a:prstGeom>
          <a:noFill/>
          <a:ln>
            <a:noFill/>
          </a:ln>
        </p:spPr>
      </p:pic>
      <p:sp>
        <p:nvSpPr>
          <p:cNvPr id="553" name="Google Shape;553;g2abcb3aec6e_0_10"/>
          <p:cNvSpPr txBox="1"/>
          <p:nvPr/>
        </p:nvSpPr>
        <p:spPr>
          <a:xfrm>
            <a:off x="2986200" y="1600725"/>
            <a:ext cx="566400" cy="32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Lato"/>
                <a:ea typeface="Lato"/>
                <a:cs typeface="Lato"/>
                <a:sym typeface="Lato"/>
              </a:rPr>
              <a:t>27%</a:t>
            </a:r>
            <a:endParaRPr sz="1000" b="0" i="0" u="none" strike="noStrike" cap="none">
              <a:solidFill>
                <a:schemeClr val="dk1"/>
              </a:solidFill>
              <a:latin typeface="Lato"/>
              <a:ea typeface="Lato"/>
              <a:cs typeface="Lato"/>
              <a:sym typeface="Lato"/>
            </a:endParaRPr>
          </a:p>
        </p:txBody>
      </p:sp>
      <p:sp>
        <p:nvSpPr>
          <p:cNvPr id="554" name="Google Shape;554;g2abcb3aec6e_0_10"/>
          <p:cNvSpPr txBox="1"/>
          <p:nvPr/>
        </p:nvSpPr>
        <p:spPr>
          <a:xfrm>
            <a:off x="1261150" y="2938900"/>
            <a:ext cx="566400" cy="14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Lato"/>
                <a:ea typeface="Lato"/>
                <a:cs typeface="Lato"/>
                <a:sym typeface="Lato"/>
              </a:rPr>
              <a:t>74%</a:t>
            </a:r>
            <a:endParaRPr sz="1100" b="0" i="0" u="none" strike="noStrike" cap="none">
              <a:solidFill>
                <a:schemeClr val="dk1"/>
              </a:solidFill>
              <a:latin typeface="Lato"/>
              <a:ea typeface="Lato"/>
              <a:cs typeface="Lato"/>
              <a:sym typeface="Lato"/>
            </a:endParaRPr>
          </a:p>
        </p:txBody>
      </p:sp>
      <p:sp>
        <p:nvSpPr>
          <p:cNvPr id="555" name="Google Shape;555;g2abcb3aec6e_0_10"/>
          <p:cNvSpPr txBox="1"/>
          <p:nvPr/>
        </p:nvSpPr>
        <p:spPr>
          <a:xfrm>
            <a:off x="1202025" y="931900"/>
            <a:ext cx="2208900" cy="26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Lato"/>
                <a:ea typeface="Lato"/>
                <a:cs typeface="Lato"/>
                <a:sym typeface="Lato"/>
              </a:rPr>
              <a:t>Distribution of Classes</a:t>
            </a:r>
            <a:endParaRPr sz="1400" b="0" i="0" u="none" strike="noStrike" cap="none">
              <a:solidFill>
                <a:schemeClr val="dk1"/>
              </a:solidFill>
              <a:latin typeface="Lato"/>
              <a:ea typeface="Lato"/>
              <a:cs typeface="Lato"/>
              <a:sym typeface="Lato"/>
            </a:endParaRPr>
          </a:p>
        </p:txBody>
      </p:sp>
      <p:sp>
        <p:nvSpPr>
          <p:cNvPr id="556" name="Google Shape;556;g2abcb3aec6e_0_10"/>
          <p:cNvSpPr txBox="1"/>
          <p:nvPr/>
        </p:nvSpPr>
        <p:spPr>
          <a:xfrm>
            <a:off x="2574000" y="1315600"/>
            <a:ext cx="756600" cy="32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a:solidFill>
                  <a:schemeClr val="dk1"/>
                </a:solidFill>
                <a:latin typeface="Lato"/>
                <a:ea typeface="Lato"/>
                <a:cs typeface="Lato"/>
                <a:sym typeface="Lato"/>
              </a:rPr>
              <a:t>Normal</a:t>
            </a:r>
            <a:endParaRPr sz="1000" b="0" i="0" u="none" strike="noStrike" cap="none">
              <a:solidFill>
                <a:schemeClr val="dk1"/>
              </a:solidFill>
              <a:latin typeface="Lato"/>
              <a:ea typeface="Lato"/>
              <a:cs typeface="Lato"/>
              <a:sym typeface="Lato"/>
            </a:endParaRPr>
          </a:p>
        </p:txBody>
      </p:sp>
      <p:sp>
        <p:nvSpPr>
          <p:cNvPr id="557" name="Google Shape;557;g2abcb3aec6e_0_10"/>
          <p:cNvSpPr txBox="1"/>
          <p:nvPr/>
        </p:nvSpPr>
        <p:spPr>
          <a:xfrm>
            <a:off x="78825" y="3260850"/>
            <a:ext cx="1123200" cy="32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a:solidFill>
                  <a:schemeClr val="dk1"/>
                </a:solidFill>
                <a:latin typeface="Lato"/>
                <a:ea typeface="Lato"/>
                <a:cs typeface="Lato"/>
                <a:sym typeface="Lato"/>
              </a:rPr>
              <a:t>Pneumonia</a:t>
            </a:r>
            <a:endParaRPr sz="1000" b="0" i="0" u="none" strike="noStrike" cap="none">
              <a:solidFill>
                <a:schemeClr val="dk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g2ac5d614996_2_3"/>
          <p:cNvSpPr txBox="1"/>
          <p:nvPr/>
        </p:nvSpPr>
        <p:spPr>
          <a:xfrm>
            <a:off x="3466625" y="275475"/>
            <a:ext cx="5262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2"/>
                </a:solidFill>
                <a:latin typeface="Lato"/>
                <a:ea typeface="Lato"/>
                <a:cs typeface="Lato"/>
                <a:sym typeface="Lato"/>
              </a:rPr>
              <a:t>04</a:t>
            </a:r>
            <a:r>
              <a:rPr lang="en" sz="1600" b="0" i="0" u="none" strike="noStrike" cap="none">
                <a:solidFill>
                  <a:schemeClr val="dk1"/>
                </a:solidFill>
                <a:latin typeface="Lato"/>
                <a:ea typeface="Lato"/>
                <a:cs typeface="Lato"/>
                <a:sym typeface="Lato"/>
              </a:rPr>
              <a:t> </a:t>
            </a:r>
            <a:r>
              <a:rPr lang="en" sz="1600" b="1" i="0" u="none" strike="noStrike" cap="none">
                <a:solidFill>
                  <a:schemeClr val="dk1"/>
                </a:solidFill>
                <a:latin typeface="Lato"/>
                <a:ea typeface="Lato"/>
                <a:cs typeface="Lato"/>
                <a:sym typeface="Lato"/>
              </a:rPr>
              <a:t>Encoder-Decoder</a:t>
            </a:r>
            <a:endParaRPr sz="1600" b="1" i="0" u="none" strike="noStrike" cap="none">
              <a:solidFill>
                <a:schemeClr val="dk1"/>
              </a:solidFill>
              <a:latin typeface="Lato"/>
              <a:ea typeface="Lato"/>
              <a:cs typeface="Lato"/>
              <a:sym typeface="Lato"/>
            </a:endParaRPr>
          </a:p>
        </p:txBody>
      </p:sp>
      <p:sp>
        <p:nvSpPr>
          <p:cNvPr id="563" name="Google Shape;563;g2ac5d614996_2_3"/>
          <p:cNvSpPr txBox="1"/>
          <p:nvPr/>
        </p:nvSpPr>
        <p:spPr>
          <a:xfrm>
            <a:off x="217025" y="2658900"/>
            <a:ext cx="3346500" cy="1552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solidFill>
                  <a:schemeClr val="dk1"/>
                </a:solidFill>
                <a:latin typeface="Calibri"/>
                <a:ea typeface="Calibri"/>
                <a:cs typeface="Calibri"/>
                <a:sym typeface="Calibri"/>
              </a:rPr>
              <a:t>Forward Pass :</a:t>
            </a:r>
            <a:endParaRPr>
              <a:solidFill>
                <a:schemeClr val="dk1"/>
              </a:solidFill>
              <a:latin typeface="Calibri"/>
              <a:ea typeface="Calibri"/>
              <a:cs typeface="Calibri"/>
              <a:sym typeface="Calibri"/>
            </a:endParaRPr>
          </a:p>
          <a:p>
            <a:pPr marL="457200" lvl="0" indent="-311150" algn="just" rtl="0">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Pass input through the encoder, flattening the output, padding it to match the required size, and then passing it through the decoder.</a:t>
            </a:r>
            <a:endParaRPr sz="1300">
              <a:solidFill>
                <a:schemeClr val="dk1"/>
              </a:solidFill>
              <a:latin typeface="Calibri"/>
              <a:ea typeface="Calibri"/>
              <a:cs typeface="Calibri"/>
              <a:sym typeface="Calibri"/>
            </a:endParaRPr>
          </a:p>
          <a:p>
            <a:pPr marL="0" lvl="0" indent="0" algn="just" rtl="0">
              <a:spcBef>
                <a:spcPts val="0"/>
              </a:spcBef>
              <a:spcAft>
                <a:spcPts val="0"/>
              </a:spcAft>
              <a:buNone/>
            </a:pPr>
            <a:endParaRPr sz="800">
              <a:solidFill>
                <a:schemeClr val="dk1"/>
              </a:solidFill>
              <a:latin typeface="Calibri"/>
              <a:ea typeface="Calibri"/>
              <a:cs typeface="Calibri"/>
              <a:sym typeface="Calibri"/>
            </a:endParaRPr>
          </a:p>
          <a:p>
            <a:pPr marL="0" lvl="0" indent="0" algn="just" rtl="0">
              <a:spcBef>
                <a:spcPts val="0"/>
              </a:spcBef>
              <a:spcAft>
                <a:spcPts val="0"/>
              </a:spcAft>
              <a:buNone/>
            </a:pPr>
            <a:r>
              <a:rPr lang="en">
                <a:solidFill>
                  <a:schemeClr val="dk1"/>
                </a:solidFill>
                <a:latin typeface="Calibri"/>
                <a:ea typeface="Calibri"/>
                <a:cs typeface="Calibri"/>
                <a:sym typeface="Calibri"/>
              </a:rPr>
              <a:t>Training the Autoencoder:</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Use Cross-Entropy loss and Adam optimizer. The autoencoder is trained to minimize the reconstruction loss.</a:t>
            </a:r>
            <a:endParaRPr b="1">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endParaRPr>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endParaRPr b="1">
              <a:solidFill>
                <a:schemeClr val="dk1"/>
              </a:solidFill>
              <a:latin typeface="Calibri"/>
              <a:ea typeface="Calibri"/>
              <a:cs typeface="Calibri"/>
              <a:sym typeface="Calibri"/>
            </a:endParaRPr>
          </a:p>
        </p:txBody>
      </p:sp>
      <p:pic>
        <p:nvPicPr>
          <p:cNvPr id="564" name="Google Shape;564;g2ac5d614996_2_3"/>
          <p:cNvPicPr preferRelativeResize="0"/>
          <p:nvPr/>
        </p:nvPicPr>
        <p:blipFill>
          <a:blip r:embed="rId3">
            <a:alphaModFix/>
          </a:blip>
          <a:stretch>
            <a:fillRect/>
          </a:stretch>
        </p:blipFill>
        <p:spPr>
          <a:xfrm>
            <a:off x="3890300" y="2884475"/>
            <a:ext cx="5101123" cy="1888025"/>
          </a:xfrm>
          <a:prstGeom prst="rect">
            <a:avLst/>
          </a:prstGeom>
          <a:noFill/>
          <a:ln>
            <a:noFill/>
          </a:ln>
        </p:spPr>
      </p:pic>
      <p:sp>
        <p:nvSpPr>
          <p:cNvPr id="565" name="Google Shape;565;g2ac5d614996_2_3"/>
          <p:cNvSpPr txBox="1"/>
          <p:nvPr/>
        </p:nvSpPr>
        <p:spPr>
          <a:xfrm>
            <a:off x="217025" y="630250"/>
            <a:ext cx="8511900" cy="1233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600" b="1">
                <a:solidFill>
                  <a:schemeClr val="dk1"/>
                </a:solidFill>
                <a:latin typeface="Calibri"/>
                <a:ea typeface="Calibri"/>
                <a:cs typeface="Calibri"/>
                <a:sym typeface="Calibri"/>
              </a:rPr>
              <a:t>Autoencoder Architecture :</a:t>
            </a:r>
            <a:endParaRPr sz="1600" b="1">
              <a:solidFill>
                <a:schemeClr val="dk1"/>
              </a:solidFill>
              <a:latin typeface="Calibri"/>
              <a:ea typeface="Calibri"/>
              <a:cs typeface="Calibri"/>
              <a:sym typeface="Calibri"/>
            </a:endParaRPr>
          </a:p>
          <a:p>
            <a:pPr marL="0" lvl="0" indent="0" algn="just" rtl="0">
              <a:spcBef>
                <a:spcPts val="0"/>
              </a:spcBef>
              <a:spcAft>
                <a:spcPts val="0"/>
              </a:spcAft>
              <a:buNone/>
            </a:pPr>
            <a:endParaRPr sz="300" b="1">
              <a:solidFill>
                <a:schemeClr val="dk1"/>
              </a:solidFill>
              <a:latin typeface="Calibri"/>
              <a:ea typeface="Calibri"/>
              <a:cs typeface="Calibri"/>
              <a:sym typeface="Calibri"/>
            </a:endParaRPr>
          </a:p>
          <a:p>
            <a:pPr marL="0" lvl="0" indent="0" algn="just" rtl="0">
              <a:spcBef>
                <a:spcPts val="0"/>
              </a:spcBef>
              <a:spcAft>
                <a:spcPts val="0"/>
              </a:spcAft>
              <a:buNone/>
            </a:pPr>
            <a:r>
              <a:rPr lang="en">
                <a:solidFill>
                  <a:schemeClr val="dk1"/>
                </a:solidFill>
                <a:latin typeface="Calibri"/>
                <a:ea typeface="Calibri"/>
                <a:cs typeface="Calibri"/>
                <a:sym typeface="Calibri"/>
              </a:rPr>
              <a:t>Encoder :</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EfficientNet-B4 to encode input images. The fully connected layers, average pooling, and dropout layers of EfficientNet-B4 are removed to obtain a feature representation.</a:t>
            </a:r>
            <a:endParaRPr>
              <a:solidFill>
                <a:schemeClr val="dk1"/>
              </a:solidFill>
              <a:latin typeface="Calibri"/>
              <a:ea typeface="Calibri"/>
              <a:cs typeface="Calibri"/>
              <a:sym typeface="Calibri"/>
            </a:endParaRPr>
          </a:p>
          <a:p>
            <a:pPr marL="457200" lvl="0" indent="0" algn="just" rtl="0">
              <a:spcBef>
                <a:spcPts val="0"/>
              </a:spcBef>
              <a:spcAft>
                <a:spcPts val="0"/>
              </a:spcAft>
              <a:buNone/>
            </a:pPr>
            <a:endParaRPr sz="800">
              <a:solidFill>
                <a:schemeClr val="dk1"/>
              </a:solidFill>
              <a:latin typeface="Calibri"/>
              <a:ea typeface="Calibri"/>
              <a:cs typeface="Calibri"/>
              <a:sym typeface="Calibri"/>
            </a:endParaRPr>
          </a:p>
          <a:p>
            <a:pPr marL="0" lvl="0" indent="0" algn="just" rtl="0">
              <a:spcBef>
                <a:spcPts val="0"/>
              </a:spcBef>
              <a:spcAft>
                <a:spcPts val="0"/>
              </a:spcAft>
              <a:buNone/>
            </a:pPr>
            <a:r>
              <a:rPr lang="en">
                <a:solidFill>
                  <a:schemeClr val="dk1"/>
                </a:solidFill>
                <a:latin typeface="Calibri"/>
                <a:ea typeface="Calibri"/>
                <a:cs typeface="Calibri"/>
                <a:sym typeface="Calibri"/>
              </a:rPr>
              <a:t>Decoder :</a:t>
            </a:r>
            <a:endParaRPr>
              <a:solidFill>
                <a:schemeClr val="dk1"/>
              </a:solidFill>
              <a:latin typeface="Calibri"/>
              <a:ea typeface="Calibri"/>
              <a:cs typeface="Calibri"/>
              <a:sym typeface="Calibri"/>
            </a:endParaRPr>
          </a:p>
          <a:p>
            <a:pPr marL="457200" lvl="0" indent="-311150" algn="just" rtl="0">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Composed by series of transpose convolutional layers (ConvTranspose2d) followed by SELU activations. It aims to reconstruct the original image from the encoded features. The last layer uses the Sigmoid activation to scale the output between 0 and 1, making it suitable for image reconstruction.</a:t>
            </a:r>
            <a:endParaRPr>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g2abcb3aec6e_0_0"/>
          <p:cNvSpPr txBox="1"/>
          <p:nvPr/>
        </p:nvSpPr>
        <p:spPr>
          <a:xfrm>
            <a:off x="3448200" y="206500"/>
            <a:ext cx="5262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2"/>
                </a:solidFill>
                <a:latin typeface="Lato"/>
                <a:ea typeface="Lato"/>
                <a:cs typeface="Lato"/>
                <a:sym typeface="Lato"/>
              </a:rPr>
              <a:t>04</a:t>
            </a:r>
            <a:r>
              <a:rPr lang="en" sz="1600" b="0" i="0" u="none" strike="noStrike" cap="none">
                <a:solidFill>
                  <a:schemeClr val="dk1"/>
                </a:solidFill>
                <a:latin typeface="Lato"/>
                <a:ea typeface="Lato"/>
                <a:cs typeface="Lato"/>
                <a:sym typeface="Lato"/>
              </a:rPr>
              <a:t> </a:t>
            </a:r>
            <a:r>
              <a:rPr lang="en" sz="1600" b="1" i="0" u="none" strike="noStrike" cap="none">
                <a:solidFill>
                  <a:schemeClr val="dk1"/>
                </a:solidFill>
                <a:latin typeface="Lato"/>
                <a:ea typeface="Lato"/>
                <a:cs typeface="Lato"/>
                <a:sym typeface="Lato"/>
              </a:rPr>
              <a:t>Encoder-Decoder</a:t>
            </a:r>
            <a:endParaRPr sz="1600" b="1" i="0" u="none" strike="noStrike" cap="none">
              <a:solidFill>
                <a:schemeClr val="dk1"/>
              </a:solidFill>
              <a:latin typeface="Lato"/>
              <a:ea typeface="Lato"/>
              <a:cs typeface="Lato"/>
              <a:sym typeface="Lato"/>
            </a:endParaRPr>
          </a:p>
        </p:txBody>
      </p:sp>
      <p:sp>
        <p:nvSpPr>
          <p:cNvPr id="571" name="Google Shape;571;g2abcb3aec6e_0_0"/>
          <p:cNvSpPr txBox="1"/>
          <p:nvPr/>
        </p:nvSpPr>
        <p:spPr>
          <a:xfrm>
            <a:off x="198750" y="637600"/>
            <a:ext cx="8511900" cy="17844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r>
              <a:rPr lang="en" b="1">
                <a:solidFill>
                  <a:schemeClr val="dk1"/>
                </a:solidFill>
                <a:latin typeface="Calibri"/>
                <a:ea typeface="Calibri"/>
                <a:cs typeface="Calibri"/>
                <a:sym typeface="Calibri"/>
              </a:rPr>
              <a:t>Workflow:</a:t>
            </a:r>
            <a:endParaRPr b="1">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endParaRPr>
              <a:solidFill>
                <a:srgbClr val="D1D5DB"/>
              </a:solidFill>
              <a:highlight>
                <a:srgbClr val="343541"/>
              </a:highlight>
              <a:latin typeface="Roboto"/>
              <a:ea typeface="Roboto"/>
              <a:cs typeface="Roboto"/>
              <a:sym typeface="Roboto"/>
            </a:endParaRPr>
          </a:p>
          <a:p>
            <a:pPr marL="0" marR="0" lvl="0" indent="0" algn="just" rtl="0">
              <a:lnSpc>
                <a:spcPct val="100000"/>
              </a:lnSpc>
              <a:spcBef>
                <a:spcPts val="0"/>
              </a:spcBef>
              <a:spcAft>
                <a:spcPts val="0"/>
              </a:spcAft>
              <a:buNone/>
            </a:pPr>
            <a:r>
              <a:rPr lang="en">
                <a:solidFill>
                  <a:schemeClr val="dk1"/>
                </a:solidFill>
                <a:latin typeface="Calibri"/>
                <a:ea typeface="Calibri"/>
                <a:cs typeface="Calibri"/>
                <a:sym typeface="Calibri"/>
              </a:rPr>
              <a:t>First we train autoencoder for 10 epochs, extract features using the trained autoencoder, and train a binary classifier using the encoded features. Additionally, we included the evaluation of the binary classifier on validation and test sets, as well as the visualization of the confusion matrix.</a:t>
            </a:r>
            <a:endParaRPr b="0" i="0" u="none" strike="noStrike" cap="none">
              <a:solidFill>
                <a:schemeClr val="accent6"/>
              </a:solidFill>
              <a:latin typeface="Calibri"/>
              <a:ea typeface="Calibri"/>
              <a:cs typeface="Calibri"/>
              <a:sym typeface="Calibri"/>
            </a:endParaRPr>
          </a:p>
        </p:txBody>
      </p:sp>
      <p:pic>
        <p:nvPicPr>
          <p:cNvPr id="572" name="Google Shape;572;g2abcb3aec6e_0_0"/>
          <p:cNvPicPr preferRelativeResize="0"/>
          <p:nvPr/>
        </p:nvPicPr>
        <p:blipFill>
          <a:blip r:embed="rId3">
            <a:alphaModFix/>
          </a:blip>
          <a:stretch>
            <a:fillRect/>
          </a:stretch>
        </p:blipFill>
        <p:spPr>
          <a:xfrm>
            <a:off x="6204375" y="2243763"/>
            <a:ext cx="2709313" cy="2250725"/>
          </a:xfrm>
          <a:prstGeom prst="rect">
            <a:avLst/>
          </a:prstGeom>
          <a:noFill/>
          <a:ln>
            <a:noFill/>
          </a:ln>
        </p:spPr>
      </p:pic>
      <p:sp>
        <p:nvSpPr>
          <p:cNvPr id="573" name="Google Shape;573;g2abcb3aec6e_0_0"/>
          <p:cNvSpPr txBox="1"/>
          <p:nvPr/>
        </p:nvSpPr>
        <p:spPr>
          <a:xfrm>
            <a:off x="566575" y="2042625"/>
            <a:ext cx="2435700" cy="16437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100"/>
              <a:buFont typeface="Lato"/>
              <a:buNone/>
            </a:pPr>
            <a:r>
              <a:rPr lang="en" sz="1400" b="1" i="0" u="none" strike="noStrike" cap="none">
                <a:solidFill>
                  <a:schemeClr val="dk1"/>
                </a:solidFill>
                <a:latin typeface="Calibri"/>
                <a:ea typeface="Calibri"/>
                <a:cs typeface="Calibri"/>
                <a:sym typeface="Calibri"/>
              </a:rPr>
              <a:t>Train and Validation Results:</a:t>
            </a:r>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Train Loss: 0.3327 ;</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Train Accuracy: 85.98%;</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Train Precision: 89.39%;</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Train Recall: 92.06%; </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Train F1: 90.70%</a:t>
            </a:r>
            <a:endParaRPr>
              <a:solidFill>
                <a:schemeClr val="dk1"/>
              </a:solidFill>
              <a:latin typeface="Calibri"/>
              <a:ea typeface="Calibri"/>
              <a:cs typeface="Calibri"/>
              <a:sym typeface="Calibri"/>
            </a:endParaRPr>
          </a:p>
          <a:p>
            <a:pPr marL="457200" lvl="0" indent="0" algn="just" rtl="0">
              <a:spcBef>
                <a:spcPts val="0"/>
              </a:spcBef>
              <a:spcAft>
                <a:spcPts val="0"/>
              </a:spcAft>
              <a:buNone/>
            </a:pPr>
            <a:endParaRPr sz="1100">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Val Loss: 0.3247;</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Val Accuracy: 87.16%;</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Val Precision: 91.69%;</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Val Recall: 90.98%; </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Val F1: 91.33%</a:t>
            </a:r>
            <a:endParaRPr>
              <a:solidFill>
                <a:schemeClr val="dk1"/>
              </a:solidFill>
              <a:latin typeface="Calibri"/>
              <a:ea typeface="Calibri"/>
              <a:cs typeface="Calibri"/>
              <a:sym typeface="Calibri"/>
            </a:endParaRPr>
          </a:p>
        </p:txBody>
      </p:sp>
      <p:sp>
        <p:nvSpPr>
          <p:cNvPr id="574" name="Google Shape;574;g2abcb3aec6e_0_0"/>
          <p:cNvSpPr txBox="1"/>
          <p:nvPr/>
        </p:nvSpPr>
        <p:spPr>
          <a:xfrm>
            <a:off x="3313225" y="2552763"/>
            <a:ext cx="2152200" cy="13401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100"/>
              <a:buFont typeface="Lato"/>
              <a:buNone/>
            </a:pPr>
            <a:r>
              <a:rPr lang="en" b="1">
                <a:solidFill>
                  <a:schemeClr val="dk1"/>
                </a:solidFill>
                <a:latin typeface="Calibri"/>
                <a:ea typeface="Calibri"/>
                <a:cs typeface="Calibri"/>
                <a:sym typeface="Calibri"/>
              </a:rPr>
              <a:t>Test</a:t>
            </a:r>
            <a:r>
              <a:rPr lang="en" sz="1400" b="1" i="0" u="none" strike="noStrike" cap="none">
                <a:solidFill>
                  <a:schemeClr val="dk1"/>
                </a:solidFill>
                <a:latin typeface="Calibri"/>
                <a:ea typeface="Calibri"/>
                <a:cs typeface="Calibri"/>
                <a:sym typeface="Calibri"/>
              </a:rPr>
              <a:t> Results:</a:t>
            </a:r>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Loss: 0.4562;</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Accuracy: 81.73%;</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Precision: 80.53%;</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Recall: 93.33%; </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F1: 86.46%</a:t>
            </a:r>
            <a:endParaRPr/>
          </a:p>
          <a:p>
            <a:pPr marL="0" marR="0" lvl="0" indent="0" algn="just" rtl="0">
              <a:lnSpc>
                <a:spcPct val="100000"/>
              </a:lnSpc>
              <a:spcBef>
                <a:spcPts val="0"/>
              </a:spcBef>
              <a:spcAft>
                <a:spcPts val="0"/>
              </a:spcAft>
              <a:buNone/>
            </a:pPr>
            <a:endParaRPr>
              <a:solidFill>
                <a:schemeClr val="dk1"/>
              </a:solidFill>
              <a:latin typeface="Calibri"/>
              <a:ea typeface="Calibri"/>
              <a:cs typeface="Calibri"/>
              <a:sym typeface="Calibri"/>
            </a:endParaRPr>
          </a:p>
        </p:txBody>
      </p:sp>
      <p:pic>
        <p:nvPicPr>
          <p:cNvPr id="575" name="Google Shape;575;g2abcb3aec6e_0_0"/>
          <p:cNvPicPr preferRelativeResize="0"/>
          <p:nvPr/>
        </p:nvPicPr>
        <p:blipFill>
          <a:blip r:embed="rId4">
            <a:alphaModFix/>
          </a:blip>
          <a:stretch>
            <a:fillRect/>
          </a:stretch>
        </p:blipFill>
        <p:spPr>
          <a:xfrm rot="-7430257">
            <a:off x="5329248" y="3604286"/>
            <a:ext cx="883004" cy="446852"/>
          </a:xfrm>
          <a:prstGeom prst="rect">
            <a:avLst/>
          </a:prstGeom>
          <a:noFill/>
          <a:ln>
            <a:noFill/>
          </a:ln>
        </p:spPr>
      </p:pic>
      <p:pic>
        <p:nvPicPr>
          <p:cNvPr id="576" name="Google Shape;576;g2abcb3aec6e_0_0"/>
          <p:cNvPicPr preferRelativeResize="0"/>
          <p:nvPr/>
        </p:nvPicPr>
        <p:blipFill>
          <a:blip r:embed="rId5">
            <a:alphaModFix/>
          </a:blip>
          <a:stretch>
            <a:fillRect/>
          </a:stretch>
        </p:blipFill>
        <p:spPr>
          <a:xfrm rot="8100006">
            <a:off x="5302800" y="2701770"/>
            <a:ext cx="929724" cy="3054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g2ac5d614996_2_35"/>
          <p:cNvSpPr txBox="1"/>
          <p:nvPr/>
        </p:nvSpPr>
        <p:spPr>
          <a:xfrm>
            <a:off x="3966600" y="275475"/>
            <a:ext cx="4762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2"/>
                </a:solidFill>
                <a:latin typeface="Lato"/>
                <a:ea typeface="Lato"/>
                <a:cs typeface="Lato"/>
                <a:sym typeface="Lato"/>
              </a:rPr>
              <a:t>0</a:t>
            </a:r>
            <a:r>
              <a:rPr lang="en" sz="1600">
                <a:solidFill>
                  <a:schemeClr val="lt2"/>
                </a:solidFill>
                <a:latin typeface="Lato"/>
                <a:ea typeface="Lato"/>
                <a:cs typeface="Lato"/>
                <a:sym typeface="Lato"/>
              </a:rPr>
              <a:t>5</a:t>
            </a:r>
            <a:r>
              <a:rPr lang="en" sz="1600" b="0" i="0" u="none" strike="noStrike" cap="none">
                <a:solidFill>
                  <a:schemeClr val="dk1"/>
                </a:solidFill>
                <a:latin typeface="Lato"/>
                <a:ea typeface="Lato"/>
                <a:cs typeface="Lato"/>
                <a:sym typeface="Lato"/>
              </a:rPr>
              <a:t> VAE</a:t>
            </a:r>
            <a:endParaRPr sz="1600" b="0" i="0" u="none" strike="noStrike" cap="none">
              <a:solidFill>
                <a:schemeClr val="dk1"/>
              </a:solidFill>
              <a:latin typeface="Lato"/>
              <a:ea typeface="Lato"/>
              <a:cs typeface="Lato"/>
              <a:sym typeface="Lato"/>
            </a:endParaRPr>
          </a:p>
        </p:txBody>
      </p:sp>
      <p:sp>
        <p:nvSpPr>
          <p:cNvPr id="582" name="Google Shape;582;g2ac5d614996_2_35"/>
          <p:cNvSpPr txBox="1"/>
          <p:nvPr/>
        </p:nvSpPr>
        <p:spPr>
          <a:xfrm>
            <a:off x="424075" y="2637100"/>
            <a:ext cx="4000200" cy="155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latin typeface="Calibri"/>
                <a:ea typeface="Calibri"/>
                <a:cs typeface="Calibri"/>
                <a:sym typeface="Calibri"/>
              </a:rPr>
              <a:t>Loss Function:</a:t>
            </a:r>
            <a:r>
              <a:rPr lang="en">
                <a:solidFill>
                  <a:schemeClr val="dk1"/>
                </a:solidFill>
                <a:latin typeface="Calibri"/>
                <a:ea typeface="Calibri"/>
                <a:cs typeface="Calibri"/>
                <a:sym typeface="Calibri"/>
              </a:rPr>
              <a:t> Reconstruction loss (MSE) and a KL divergence term, which encourages the latent space to follow a simple distribution.</a:t>
            </a:r>
            <a:endParaRPr>
              <a:solidFill>
                <a:schemeClr val="dk1"/>
              </a:solidFill>
              <a:latin typeface="Calibri"/>
              <a:ea typeface="Calibri"/>
              <a:cs typeface="Calibri"/>
              <a:sym typeface="Calibri"/>
            </a:endParaRPr>
          </a:p>
          <a:p>
            <a:pPr marL="0" lvl="0" indent="0" algn="l" rtl="0">
              <a:lnSpc>
                <a:spcPct val="115000"/>
              </a:lnSpc>
              <a:spcBef>
                <a:spcPts val="1500"/>
              </a:spcBef>
              <a:spcAft>
                <a:spcPts val="0"/>
              </a:spcAft>
              <a:buNone/>
            </a:pPr>
            <a:r>
              <a:rPr lang="en" b="1">
                <a:solidFill>
                  <a:schemeClr val="dk1"/>
                </a:solidFill>
                <a:latin typeface="Calibri"/>
                <a:ea typeface="Calibri"/>
                <a:cs typeface="Calibri"/>
                <a:sym typeface="Calibri"/>
              </a:rPr>
              <a:t>Model Training:</a:t>
            </a:r>
            <a:r>
              <a:rPr lang="en">
                <a:solidFill>
                  <a:schemeClr val="dk1"/>
                </a:solidFill>
                <a:latin typeface="Calibri"/>
                <a:ea typeface="Calibri"/>
                <a:cs typeface="Calibri"/>
                <a:sym typeface="Calibri"/>
              </a:rPr>
              <a:t> VAE is trained for 10 epochs using the Adam optimizer.</a:t>
            </a:r>
            <a:endParaRPr>
              <a:solidFill>
                <a:schemeClr val="dk1"/>
              </a:solidFill>
              <a:latin typeface="Calibri"/>
              <a:ea typeface="Calibri"/>
              <a:cs typeface="Calibri"/>
              <a:sym typeface="Calibri"/>
            </a:endParaRPr>
          </a:p>
          <a:p>
            <a:pPr marL="0" lvl="0" indent="0" algn="l" rtl="0">
              <a:lnSpc>
                <a:spcPct val="115000"/>
              </a:lnSpc>
              <a:spcBef>
                <a:spcPts val="1500"/>
              </a:spcBef>
              <a:spcAft>
                <a:spcPts val="0"/>
              </a:spcAft>
              <a:buNone/>
            </a:pPr>
            <a:r>
              <a:rPr lang="en" b="1">
                <a:solidFill>
                  <a:schemeClr val="dk1"/>
                </a:solidFill>
                <a:latin typeface="Calibri"/>
                <a:ea typeface="Calibri"/>
                <a:cs typeface="Calibri"/>
                <a:sym typeface="Calibri"/>
              </a:rPr>
              <a:t>Extracting Features:</a:t>
            </a:r>
            <a:r>
              <a:rPr lang="en">
                <a:solidFill>
                  <a:schemeClr val="dk1"/>
                </a:solidFill>
                <a:latin typeface="Calibri"/>
                <a:ea typeface="Calibri"/>
                <a:cs typeface="Calibri"/>
                <a:sym typeface="Calibri"/>
              </a:rPr>
              <a:t> Features are extracted from the VAE for both the training and validation sets.</a:t>
            </a:r>
            <a:endParaRPr>
              <a:solidFill>
                <a:schemeClr val="dk1"/>
              </a:solidFill>
              <a:latin typeface="Calibri"/>
              <a:ea typeface="Calibri"/>
              <a:cs typeface="Calibri"/>
              <a:sym typeface="Calibri"/>
            </a:endParaRPr>
          </a:p>
          <a:p>
            <a:pPr marL="0" lvl="0" indent="0" algn="just" rtl="0">
              <a:spcBef>
                <a:spcPts val="1500"/>
              </a:spcBef>
              <a:spcAft>
                <a:spcPts val="0"/>
              </a:spcAft>
              <a:buNone/>
            </a:pPr>
            <a:endParaRPr>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endParaRPr>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endParaRPr b="1">
              <a:solidFill>
                <a:schemeClr val="dk1"/>
              </a:solidFill>
              <a:latin typeface="Calibri"/>
              <a:ea typeface="Calibri"/>
              <a:cs typeface="Calibri"/>
              <a:sym typeface="Calibri"/>
            </a:endParaRPr>
          </a:p>
        </p:txBody>
      </p:sp>
      <p:sp>
        <p:nvSpPr>
          <p:cNvPr id="583" name="Google Shape;583;g2ac5d614996_2_35"/>
          <p:cNvSpPr txBox="1"/>
          <p:nvPr/>
        </p:nvSpPr>
        <p:spPr>
          <a:xfrm>
            <a:off x="216900" y="586650"/>
            <a:ext cx="8511900" cy="1233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600" b="1">
                <a:solidFill>
                  <a:schemeClr val="dk1"/>
                </a:solidFill>
                <a:latin typeface="Calibri"/>
                <a:ea typeface="Calibri"/>
                <a:cs typeface="Calibri"/>
                <a:sym typeface="Calibri"/>
              </a:rPr>
              <a:t>Architecture :</a:t>
            </a:r>
            <a:endParaRPr sz="1600" b="1">
              <a:solidFill>
                <a:schemeClr val="dk1"/>
              </a:solidFill>
              <a:latin typeface="Calibri"/>
              <a:ea typeface="Calibri"/>
              <a:cs typeface="Calibri"/>
              <a:sym typeface="Calibri"/>
            </a:endParaRPr>
          </a:p>
          <a:p>
            <a:pPr marL="0" lvl="0" indent="0" algn="just" rtl="0">
              <a:spcBef>
                <a:spcPts val="0"/>
              </a:spcBef>
              <a:spcAft>
                <a:spcPts val="0"/>
              </a:spcAft>
              <a:buNone/>
            </a:pPr>
            <a:endParaRPr sz="400" b="1">
              <a:solidFill>
                <a:schemeClr val="dk1"/>
              </a:solidFill>
              <a:latin typeface="Calibri"/>
              <a:ea typeface="Calibri"/>
              <a:cs typeface="Calibri"/>
              <a:sym typeface="Calibri"/>
            </a:endParaRPr>
          </a:p>
          <a:p>
            <a:pPr marL="0" lvl="0" indent="0" algn="just" rtl="0">
              <a:spcBef>
                <a:spcPts val="0"/>
              </a:spcBef>
              <a:spcAft>
                <a:spcPts val="0"/>
              </a:spcAft>
              <a:buNone/>
            </a:pPr>
            <a:endParaRPr sz="300" b="1">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The encoder uses EfficientNet-B4 to encode input images, and fully connected layers are added to compute the mean and log-variance of the distribution in the latent space.</a:t>
            </a:r>
            <a:endParaRPr>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The decoder is a simple fully connected neural network that reconstructs the original image from the latent space.</a:t>
            </a:r>
            <a:endParaRPr>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Reparameterization Trick: Reparameterize method is used to sample from the latent space using the mean and log-variance.</a:t>
            </a:r>
            <a:endParaRPr>
              <a:solidFill>
                <a:schemeClr val="dk1"/>
              </a:solidFill>
              <a:latin typeface="Calibri"/>
              <a:ea typeface="Calibri"/>
              <a:cs typeface="Calibri"/>
              <a:sym typeface="Calibri"/>
            </a:endParaRPr>
          </a:p>
        </p:txBody>
      </p:sp>
      <p:pic>
        <p:nvPicPr>
          <p:cNvPr id="584" name="Google Shape;584;g2ac5d614996_2_35"/>
          <p:cNvPicPr preferRelativeResize="0"/>
          <p:nvPr/>
        </p:nvPicPr>
        <p:blipFill>
          <a:blip r:embed="rId3">
            <a:alphaModFix/>
          </a:blip>
          <a:stretch>
            <a:fillRect/>
          </a:stretch>
        </p:blipFill>
        <p:spPr>
          <a:xfrm>
            <a:off x="4543975" y="2593500"/>
            <a:ext cx="4414925" cy="224510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g2ac5d614996_2_44"/>
          <p:cNvSpPr txBox="1"/>
          <p:nvPr/>
        </p:nvSpPr>
        <p:spPr>
          <a:xfrm>
            <a:off x="3448200" y="206500"/>
            <a:ext cx="5262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2"/>
                </a:solidFill>
                <a:latin typeface="Lato"/>
                <a:ea typeface="Lato"/>
                <a:cs typeface="Lato"/>
                <a:sym typeface="Lato"/>
              </a:rPr>
              <a:t>0</a:t>
            </a:r>
            <a:r>
              <a:rPr lang="en" sz="1600">
                <a:solidFill>
                  <a:schemeClr val="lt2"/>
                </a:solidFill>
                <a:latin typeface="Lato"/>
                <a:ea typeface="Lato"/>
                <a:cs typeface="Lato"/>
                <a:sym typeface="Lato"/>
              </a:rPr>
              <a:t>5</a:t>
            </a:r>
            <a:r>
              <a:rPr lang="en" sz="1600" b="0" i="0" u="none" strike="noStrike" cap="none">
                <a:solidFill>
                  <a:schemeClr val="dk1"/>
                </a:solidFill>
                <a:latin typeface="Lato"/>
                <a:ea typeface="Lato"/>
                <a:cs typeface="Lato"/>
                <a:sym typeface="Lato"/>
              </a:rPr>
              <a:t> </a:t>
            </a:r>
            <a:r>
              <a:rPr lang="en" sz="1600" b="1">
                <a:solidFill>
                  <a:schemeClr val="dk1"/>
                </a:solidFill>
                <a:latin typeface="Lato"/>
                <a:ea typeface="Lato"/>
                <a:cs typeface="Lato"/>
                <a:sym typeface="Lato"/>
              </a:rPr>
              <a:t>VAE</a:t>
            </a:r>
            <a:endParaRPr sz="1600" b="1" i="0" u="none" strike="noStrike" cap="none">
              <a:solidFill>
                <a:schemeClr val="dk1"/>
              </a:solidFill>
              <a:latin typeface="Lato"/>
              <a:ea typeface="Lato"/>
              <a:cs typeface="Lato"/>
              <a:sym typeface="Lato"/>
            </a:endParaRPr>
          </a:p>
        </p:txBody>
      </p:sp>
      <p:sp>
        <p:nvSpPr>
          <p:cNvPr id="590" name="Google Shape;590;g2ac5d614996_2_44"/>
          <p:cNvSpPr txBox="1"/>
          <p:nvPr/>
        </p:nvSpPr>
        <p:spPr>
          <a:xfrm>
            <a:off x="214350" y="504000"/>
            <a:ext cx="8715300" cy="17844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r>
              <a:rPr lang="en" b="1">
                <a:solidFill>
                  <a:schemeClr val="dk1"/>
                </a:solidFill>
                <a:latin typeface="Calibri"/>
                <a:ea typeface="Calibri"/>
                <a:cs typeface="Calibri"/>
                <a:sym typeface="Calibri"/>
              </a:rPr>
              <a:t>Workflow:</a:t>
            </a:r>
            <a:endParaRPr b="1">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endParaRPr sz="700" b="1">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r>
              <a:rPr lang="en">
                <a:solidFill>
                  <a:schemeClr val="dk1"/>
                </a:solidFill>
                <a:latin typeface="Calibri"/>
                <a:ea typeface="Calibri"/>
                <a:cs typeface="Calibri"/>
                <a:sym typeface="Calibri"/>
              </a:rPr>
              <a:t>VAE is trained to learn a probabilistic mapping from input images to a latent space, incorporating variational inference for improved generative modeling. The learned latent representations are then utilized to train a binary classifier. The binary classifier is designed using a simple fully connected neural network, and its training involves using the latent features extracted by the pre-trained VAE. The entire pipeline, from VAE trained to binary classifier is then evaluated on validation and test sets.</a:t>
            </a:r>
            <a:endParaRPr>
              <a:solidFill>
                <a:schemeClr val="dk1"/>
              </a:solidFill>
              <a:latin typeface="Calibri"/>
              <a:ea typeface="Calibri"/>
              <a:cs typeface="Calibri"/>
              <a:sym typeface="Calibri"/>
            </a:endParaRPr>
          </a:p>
        </p:txBody>
      </p:sp>
      <p:sp>
        <p:nvSpPr>
          <p:cNvPr id="591" name="Google Shape;591;g2ac5d614996_2_44"/>
          <p:cNvSpPr txBox="1"/>
          <p:nvPr/>
        </p:nvSpPr>
        <p:spPr>
          <a:xfrm>
            <a:off x="566575" y="2184300"/>
            <a:ext cx="2435700" cy="16437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100"/>
              <a:buFont typeface="Lato"/>
              <a:buNone/>
            </a:pPr>
            <a:r>
              <a:rPr lang="en" sz="1400" b="1" i="0" u="none" strike="noStrike" cap="none">
                <a:solidFill>
                  <a:schemeClr val="dk1"/>
                </a:solidFill>
                <a:latin typeface="Calibri"/>
                <a:ea typeface="Calibri"/>
                <a:cs typeface="Calibri"/>
                <a:sym typeface="Calibri"/>
              </a:rPr>
              <a:t>Train and Validation Results:</a:t>
            </a:r>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Train Loss: 0.4835 ;</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Train Accuracy: 76.95%;</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Train Precision: 79.19%;</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Train Recall: 93.55%; </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Train F1: 85.77%</a:t>
            </a:r>
            <a:endParaRPr>
              <a:solidFill>
                <a:schemeClr val="dk1"/>
              </a:solidFill>
              <a:latin typeface="Calibri"/>
              <a:ea typeface="Calibri"/>
              <a:cs typeface="Calibri"/>
              <a:sym typeface="Calibri"/>
            </a:endParaRPr>
          </a:p>
          <a:p>
            <a:pPr marL="457200" lvl="0" indent="0" algn="just" rtl="0">
              <a:spcBef>
                <a:spcPts val="0"/>
              </a:spcBef>
              <a:spcAft>
                <a:spcPts val="0"/>
              </a:spcAft>
              <a:buNone/>
            </a:pPr>
            <a:endParaRPr sz="1100">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Val Loss: 0.4806;</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Val Accuracy: 79.89%;</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Val Precision: 83.77%;</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Val Recall: 90.46%; </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Val F1: 86.99%</a:t>
            </a:r>
            <a:endParaRPr>
              <a:solidFill>
                <a:schemeClr val="dk1"/>
              </a:solidFill>
              <a:latin typeface="Calibri"/>
              <a:ea typeface="Calibri"/>
              <a:cs typeface="Calibri"/>
              <a:sym typeface="Calibri"/>
            </a:endParaRPr>
          </a:p>
        </p:txBody>
      </p:sp>
      <p:sp>
        <p:nvSpPr>
          <p:cNvPr id="592" name="Google Shape;592;g2ac5d614996_2_44"/>
          <p:cNvSpPr txBox="1"/>
          <p:nvPr/>
        </p:nvSpPr>
        <p:spPr>
          <a:xfrm>
            <a:off x="3313225" y="2552763"/>
            <a:ext cx="2152200" cy="13401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100"/>
              <a:buFont typeface="Lato"/>
              <a:buNone/>
            </a:pPr>
            <a:r>
              <a:rPr lang="en" b="1">
                <a:solidFill>
                  <a:schemeClr val="dk1"/>
                </a:solidFill>
                <a:latin typeface="Calibri"/>
                <a:ea typeface="Calibri"/>
                <a:cs typeface="Calibri"/>
                <a:sym typeface="Calibri"/>
              </a:rPr>
              <a:t>Test</a:t>
            </a:r>
            <a:r>
              <a:rPr lang="en" sz="1400" b="1" i="0" u="none" strike="noStrike" cap="none">
                <a:solidFill>
                  <a:schemeClr val="dk1"/>
                </a:solidFill>
                <a:latin typeface="Calibri"/>
                <a:ea typeface="Calibri"/>
                <a:cs typeface="Calibri"/>
                <a:sym typeface="Calibri"/>
              </a:rPr>
              <a:t> Results:</a:t>
            </a:r>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Loss: 0.7136;</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Accuracy: 65.22%;</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Precision: 66.48%;</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Recall: 89.49%; </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F1: 76.28%</a:t>
            </a:r>
            <a:endParaRPr/>
          </a:p>
          <a:p>
            <a:pPr marL="0" marR="0" lvl="0" indent="0" algn="just" rtl="0">
              <a:lnSpc>
                <a:spcPct val="100000"/>
              </a:lnSpc>
              <a:spcBef>
                <a:spcPts val="0"/>
              </a:spcBef>
              <a:spcAft>
                <a:spcPts val="0"/>
              </a:spcAft>
              <a:buNone/>
            </a:pPr>
            <a:endParaRPr>
              <a:solidFill>
                <a:schemeClr val="dk1"/>
              </a:solidFill>
              <a:latin typeface="Calibri"/>
              <a:ea typeface="Calibri"/>
              <a:cs typeface="Calibri"/>
              <a:sym typeface="Calibri"/>
            </a:endParaRPr>
          </a:p>
        </p:txBody>
      </p:sp>
      <p:pic>
        <p:nvPicPr>
          <p:cNvPr id="593" name="Google Shape;593;g2ac5d614996_2_44"/>
          <p:cNvPicPr preferRelativeResize="0"/>
          <p:nvPr/>
        </p:nvPicPr>
        <p:blipFill>
          <a:blip r:embed="rId3">
            <a:alphaModFix/>
          </a:blip>
          <a:stretch>
            <a:fillRect/>
          </a:stretch>
        </p:blipFill>
        <p:spPr>
          <a:xfrm rot="-7430257">
            <a:off x="5329248" y="3604286"/>
            <a:ext cx="883004" cy="446852"/>
          </a:xfrm>
          <a:prstGeom prst="rect">
            <a:avLst/>
          </a:prstGeom>
          <a:noFill/>
          <a:ln>
            <a:noFill/>
          </a:ln>
        </p:spPr>
      </p:pic>
      <p:pic>
        <p:nvPicPr>
          <p:cNvPr id="594" name="Google Shape;594;g2ac5d614996_2_44"/>
          <p:cNvPicPr preferRelativeResize="0"/>
          <p:nvPr/>
        </p:nvPicPr>
        <p:blipFill>
          <a:blip r:embed="rId4">
            <a:alphaModFix/>
          </a:blip>
          <a:stretch>
            <a:fillRect/>
          </a:stretch>
        </p:blipFill>
        <p:spPr>
          <a:xfrm rot="8100006">
            <a:off x="5302800" y="2701770"/>
            <a:ext cx="929724" cy="305485"/>
          </a:xfrm>
          <a:prstGeom prst="rect">
            <a:avLst/>
          </a:prstGeom>
          <a:noFill/>
          <a:ln>
            <a:noFill/>
          </a:ln>
        </p:spPr>
      </p:pic>
      <p:pic>
        <p:nvPicPr>
          <p:cNvPr id="595" name="Google Shape;595;g2ac5d614996_2_44"/>
          <p:cNvPicPr preferRelativeResize="0"/>
          <p:nvPr/>
        </p:nvPicPr>
        <p:blipFill>
          <a:blip r:embed="rId5">
            <a:alphaModFix/>
          </a:blip>
          <a:stretch>
            <a:fillRect/>
          </a:stretch>
        </p:blipFill>
        <p:spPr>
          <a:xfrm>
            <a:off x="6202175" y="2288400"/>
            <a:ext cx="2804950" cy="2201250"/>
          </a:xfrm>
          <a:prstGeom prst="rect">
            <a:avLst/>
          </a:prstGeom>
          <a:noFill/>
          <a:ln>
            <a:noFill/>
          </a:ln>
        </p:spPr>
      </p:pic>
    </p:spTree>
  </p:cSld>
  <p:clrMapOvr>
    <a:masterClrMapping/>
  </p:clrMapOvr>
</p:sld>
</file>

<file path=ppt/theme/theme1.xml><?xml version="1.0" encoding="utf-8"?>
<a:theme xmlns:a="http://schemas.openxmlformats.org/drawingml/2006/main" name="Celebrating World Pneumonia Day by Slidesgo">
  <a:themeElements>
    <a:clrScheme name="Simple Light">
      <a:dk1>
        <a:srgbClr val="FFFFFF"/>
      </a:dk1>
      <a:lt1>
        <a:srgbClr val="183542"/>
      </a:lt1>
      <a:dk2>
        <a:srgbClr val="509BB3"/>
      </a:dk2>
      <a:lt2>
        <a:srgbClr val="7AD6E0"/>
      </a:lt2>
      <a:accent1>
        <a:srgbClr val="AAE2E8"/>
      </a:accent1>
      <a:accent2>
        <a:srgbClr val="DB6E7B"/>
      </a:accent2>
      <a:accent3>
        <a:srgbClr val="DA4859"/>
      </a:accent3>
      <a:accent4>
        <a:srgbClr val="B3404D"/>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2838</Words>
  <Application>Microsoft Macintosh PowerPoint</Application>
  <PresentationFormat>Apresentação no Ecrã (16:9)</PresentationFormat>
  <Paragraphs>264</Paragraphs>
  <Slides>16</Slides>
  <Notes>16</Notes>
  <HiddenSlides>0</HiddenSlides>
  <MMClips>0</MMClips>
  <ScaleCrop>false</ScaleCrop>
  <HeadingPairs>
    <vt:vector size="6" baseType="variant">
      <vt:variant>
        <vt:lpstr>Tipos de letra usados</vt:lpstr>
      </vt:variant>
      <vt:variant>
        <vt:i4>8</vt:i4>
      </vt:variant>
      <vt:variant>
        <vt:lpstr>Tema</vt:lpstr>
      </vt:variant>
      <vt:variant>
        <vt:i4>1</vt:i4>
      </vt:variant>
      <vt:variant>
        <vt:lpstr>Títulos dos diapositivos</vt:lpstr>
      </vt:variant>
      <vt:variant>
        <vt:i4>16</vt:i4>
      </vt:variant>
    </vt:vector>
  </HeadingPairs>
  <TitlesOfParts>
    <vt:vector size="25" baseType="lpstr">
      <vt:lpstr>Manrope</vt:lpstr>
      <vt:lpstr>Roboto</vt:lpstr>
      <vt:lpstr>Lato Light</vt:lpstr>
      <vt:lpstr>Lato</vt:lpstr>
      <vt:lpstr>Calibri</vt:lpstr>
      <vt:lpstr>Courier New</vt:lpstr>
      <vt:lpstr>Nunito Light</vt:lpstr>
      <vt:lpstr>Arial</vt:lpstr>
      <vt:lpstr>Celebrating World Pneumonia Day by Slidesgo</vt:lpstr>
      <vt:lpstr>Classification of Pneumonia Using Deep Autoencoder for Chest X-ray Images </vt:lpstr>
      <vt:lpstr>Table of contents</vt:lpstr>
      <vt:lpstr>Apresentação do PowerPoint</vt:lpstr>
      <vt:lpstr>Apresentação do PowerPoint</vt:lpstr>
      <vt:lpstr>03 Data Exploration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of Pneumonia Using Deep Autoencoder for Chest X-ray Images </dc:title>
  <cp:lastModifiedBy>Yahya sahli</cp:lastModifiedBy>
  <cp:revision>2</cp:revision>
  <dcterms:modified xsi:type="dcterms:W3CDTF">2025-07-09T22:21:49Z</dcterms:modified>
</cp:coreProperties>
</file>